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notesSlides/notesSlide2.xml" ContentType="application/vnd.openxmlformats-officedocument.presentationml.notesSlide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4.xml" ContentType="application/vnd.openxmlformats-officedocument.presentationml.notesSlide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notesSlides/notesSlide11.xml" ContentType="application/vnd.openxmlformats-officedocument.presentationml.notesSlide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3" r:id="rId1"/>
  </p:sldMasterIdLst>
  <p:notesMasterIdLst>
    <p:notesMasterId r:id="rId29"/>
  </p:notesMasterIdLst>
  <p:sldIdLst>
    <p:sldId id="288" r:id="rId2"/>
    <p:sldId id="289" r:id="rId3"/>
    <p:sldId id="290" r:id="rId4"/>
    <p:sldId id="298" r:id="rId5"/>
    <p:sldId id="294" r:id="rId6"/>
    <p:sldId id="302" r:id="rId7"/>
    <p:sldId id="301" r:id="rId8"/>
    <p:sldId id="307" r:id="rId9"/>
    <p:sldId id="291" r:id="rId10"/>
    <p:sldId id="305" r:id="rId11"/>
    <p:sldId id="300" r:id="rId12"/>
    <p:sldId id="310" r:id="rId13"/>
    <p:sldId id="295" r:id="rId14"/>
    <p:sldId id="292" r:id="rId15"/>
    <p:sldId id="303" r:id="rId16"/>
    <p:sldId id="297" r:id="rId17"/>
    <p:sldId id="306" r:id="rId18"/>
    <p:sldId id="304" r:id="rId19"/>
    <p:sldId id="299" r:id="rId20"/>
    <p:sldId id="293" r:id="rId21"/>
    <p:sldId id="308" r:id="rId22"/>
    <p:sldId id="309" r:id="rId23"/>
    <p:sldId id="311" r:id="rId24"/>
    <p:sldId id="312" r:id="rId25"/>
    <p:sldId id="313" r:id="rId26"/>
    <p:sldId id="314" r:id="rId27"/>
    <p:sldId id="4007" r:id="rId28"/>
  </p:sldIdLst>
  <p:sldSz cx="9144000" cy="5143500" type="screen16x9"/>
  <p:notesSz cx="6858000" cy="9144000"/>
  <p:custDataLst>
    <p:tags r:id="rId30"/>
  </p:custDataLst>
  <p:defaultTextStyle>
    <a:defPPr>
      <a:defRPr lang="zh-CN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4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815" autoAdjust="0"/>
    <p:restoredTop sz="94694"/>
  </p:normalViewPr>
  <p:slideViewPr>
    <p:cSldViewPr snapToGrid="0">
      <p:cViewPr varScale="1">
        <p:scale>
          <a:sx n="161" d="100"/>
          <a:sy n="161" d="100"/>
        </p:scale>
        <p:origin x="1088" y="20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86" d="100"/>
        <a:sy n="186" d="100"/>
      </p:scale>
      <p:origin x="0" y="1678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ags" Target="tags/tag1.xml"/><Relationship Id="rId8" Type="http://schemas.openxmlformats.org/officeDocument/2006/relationships/slide" Target="slides/slide7.xml"/></Relationships>
</file>

<file path=ppt/diagrams/_rels/data1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png"/></Relationships>
</file>

<file path=ppt/diagrams/_rels/data2.xml.rels><?xml version="1.0" encoding="UTF-8" standalone="yes"?>
<Relationships xmlns="http://schemas.openxmlformats.org/package/2006/relationships"><Relationship Id="rId1" Type="http://schemas.openxmlformats.org/officeDocument/2006/relationships/image" Target="../media/image7.png"/></Relationships>
</file>

<file path=ppt/diagrams/_rels/data3.xml.rels><?xml version="1.0" encoding="UTF-8" standalone="yes"?>
<Relationships xmlns="http://schemas.openxmlformats.org/package/2006/relationships"><Relationship Id="rId1" Type="http://schemas.openxmlformats.org/officeDocument/2006/relationships/image" Target="../media/image8.png"/></Relationships>
</file>

<file path=ppt/diagrams/_rels/data4.xml.rels><?xml version="1.0" encoding="UTF-8" standalone="yes"?>
<Relationships xmlns="http://schemas.openxmlformats.org/package/2006/relationships"><Relationship Id="rId1" Type="http://schemas.openxmlformats.org/officeDocument/2006/relationships/image" Target="../media/image9.png"/></Relationships>
</file>

<file path=ppt/diagram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png"/></Relationships>
</file>

<file path=ppt/diagrams/_rels/drawing2.xml.rels><?xml version="1.0" encoding="UTF-8" standalone="yes"?>
<Relationships xmlns="http://schemas.openxmlformats.org/package/2006/relationships"><Relationship Id="rId1" Type="http://schemas.openxmlformats.org/officeDocument/2006/relationships/image" Target="../media/image7.png"/></Relationships>
</file>

<file path=ppt/diagrams/_rels/drawing3.xml.rels><?xml version="1.0" encoding="UTF-8" standalone="yes"?>
<Relationships xmlns="http://schemas.openxmlformats.org/package/2006/relationships"><Relationship Id="rId1" Type="http://schemas.openxmlformats.org/officeDocument/2006/relationships/image" Target="../media/image8.png"/></Relationships>
</file>

<file path=ppt/diagrams/_rels/drawing4.xml.rels><?xml version="1.0" encoding="UTF-8" standalone="yes"?>
<Relationships xmlns="http://schemas.openxmlformats.org/package/2006/relationships"><Relationship Id="rId1" Type="http://schemas.openxmlformats.org/officeDocument/2006/relationships/image" Target="../media/image9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3E39A80-D6B7-4E26-B22E-327D37299CB1}" type="doc">
      <dgm:prSet loTypeId="urn:microsoft.com/office/officeart/2008/layout/BendingPictureSemiTransparentText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F4DCAFF9-3CD8-4192-92EC-2050EBC96D81}">
      <dgm:prSet phldrT="[Text]"/>
      <dgm:spPr>
        <a:noFill/>
      </dgm:spPr>
      <dgm:t>
        <a:bodyPr/>
        <a:lstStyle/>
        <a:p>
          <a:endParaRPr lang="en-US"/>
        </a:p>
      </dgm:t>
    </dgm:pt>
    <dgm:pt modelId="{896C2910-71E4-4E18-81DA-428510306E45}" type="parTrans" cxnId="{2A678D74-5D28-4772-9694-380BDCB05326}">
      <dgm:prSet/>
      <dgm:spPr/>
      <dgm:t>
        <a:bodyPr/>
        <a:lstStyle/>
        <a:p>
          <a:endParaRPr lang="en-US"/>
        </a:p>
      </dgm:t>
    </dgm:pt>
    <dgm:pt modelId="{5670A9B4-EF79-4194-B2F8-D0D0B5D9F166}" type="sibTrans" cxnId="{2A678D74-5D28-4772-9694-380BDCB05326}">
      <dgm:prSet/>
      <dgm:spPr/>
      <dgm:t>
        <a:bodyPr/>
        <a:lstStyle/>
        <a:p>
          <a:endParaRPr lang="en-US"/>
        </a:p>
      </dgm:t>
    </dgm:pt>
    <dgm:pt modelId="{BDA71D6A-C3D1-411E-9EAC-6386FFEE52C2}" type="pres">
      <dgm:prSet presAssocID="{B3E39A80-D6B7-4E26-B22E-327D37299CB1}" presName="Name0" presStyleCnt="0">
        <dgm:presLayoutVars>
          <dgm:dir/>
          <dgm:resizeHandles val="exact"/>
        </dgm:presLayoutVars>
      </dgm:prSet>
      <dgm:spPr/>
    </dgm:pt>
    <dgm:pt modelId="{0B2273E3-B9E3-4A02-93CF-275511BE0699}" type="pres">
      <dgm:prSet presAssocID="{F4DCAFF9-3CD8-4192-92EC-2050EBC96D81}" presName="composite" presStyleCnt="0"/>
      <dgm:spPr/>
    </dgm:pt>
    <dgm:pt modelId="{367DAC4B-08E7-4BA7-A970-D0115453FB5A}" type="pres">
      <dgm:prSet presAssocID="{F4DCAFF9-3CD8-4192-92EC-2050EBC96D81}" presName="rect1" presStyleLbl="bgShp" presStyleIdx="0" presStyleCnt="1" custScaleX="240786" custScaleY="345946" custLinFactNeighborX="-46582" custLinFactNeighborY="-293"/>
      <dgm:spPr>
        <a:prstGeom prst="parallelogram">
          <a:avLst/>
        </a:prstGeom>
        <a:blipFill dpi="0" rotWithShape="1">
          <a:blip xmlns:r="http://schemas.openxmlformats.org/officeDocument/2006/relationships" r:embed="rId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l="-44000" r="-4000"/>
          </a:stretch>
        </a:blipFill>
        <a:effectLst/>
      </dgm:spPr>
    </dgm:pt>
    <dgm:pt modelId="{7AC81859-B11C-4EE9-8379-B9AF70890D88}" type="pres">
      <dgm:prSet presAssocID="{F4DCAFF9-3CD8-4192-92EC-2050EBC96D81}" presName="rect2" presStyleLbl="trBgShp" presStyleIdx="0" presStyleCnt="1">
        <dgm:presLayoutVars>
          <dgm:bulletEnabled val="1"/>
        </dgm:presLayoutVars>
      </dgm:prSet>
      <dgm:spPr/>
    </dgm:pt>
  </dgm:ptLst>
  <dgm:cxnLst>
    <dgm:cxn modelId="{3C890F5D-DABC-4B07-BC72-0B590A5A9FEF}" type="presOf" srcId="{F4DCAFF9-3CD8-4192-92EC-2050EBC96D81}" destId="{7AC81859-B11C-4EE9-8379-B9AF70890D88}" srcOrd="0" destOrd="0" presId="urn:microsoft.com/office/officeart/2008/layout/BendingPictureSemiTransparentText"/>
    <dgm:cxn modelId="{2A678D74-5D28-4772-9694-380BDCB05326}" srcId="{B3E39A80-D6B7-4E26-B22E-327D37299CB1}" destId="{F4DCAFF9-3CD8-4192-92EC-2050EBC96D81}" srcOrd="0" destOrd="0" parTransId="{896C2910-71E4-4E18-81DA-428510306E45}" sibTransId="{5670A9B4-EF79-4194-B2F8-D0D0B5D9F166}"/>
    <dgm:cxn modelId="{E68F67B5-1EF0-497F-B04F-404A52076AC8}" type="presOf" srcId="{B3E39A80-D6B7-4E26-B22E-327D37299CB1}" destId="{BDA71D6A-C3D1-411E-9EAC-6386FFEE52C2}" srcOrd="0" destOrd="0" presId="urn:microsoft.com/office/officeart/2008/layout/BendingPictureSemiTransparentText"/>
    <dgm:cxn modelId="{1E82682A-1B80-44A3-8BF2-49116DB9AD65}" type="presParOf" srcId="{BDA71D6A-C3D1-411E-9EAC-6386FFEE52C2}" destId="{0B2273E3-B9E3-4A02-93CF-275511BE0699}" srcOrd="0" destOrd="0" presId="urn:microsoft.com/office/officeart/2008/layout/BendingPictureSemiTransparentText"/>
    <dgm:cxn modelId="{1643FC35-C006-4135-B57E-7C0AE00D5C77}" type="presParOf" srcId="{0B2273E3-B9E3-4A02-93CF-275511BE0699}" destId="{367DAC4B-08E7-4BA7-A970-D0115453FB5A}" srcOrd="0" destOrd="0" presId="urn:microsoft.com/office/officeart/2008/layout/BendingPictureSemiTransparentText"/>
    <dgm:cxn modelId="{520BD9C9-EA6A-410D-B6FD-66ECA7F7DCC8}" type="presParOf" srcId="{0B2273E3-B9E3-4A02-93CF-275511BE0699}" destId="{7AC81859-B11C-4EE9-8379-B9AF70890D88}" srcOrd="1" destOrd="0" presId="urn:microsoft.com/office/officeart/2008/layout/BendingPictureSemiTransparentText"/>
  </dgm:cxnLst>
  <dgm:bg>
    <a:effectLst>
      <a:outerShdw blurRad="50800" dist="38100" dir="5400000" algn="t" rotWithShape="0">
        <a:prstClr val="black">
          <a:alpha val="40000"/>
        </a:prstClr>
      </a:outerShdw>
    </a:effectLst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3E39A80-D6B7-4E26-B22E-327D37299CB1}" type="doc">
      <dgm:prSet loTypeId="urn:microsoft.com/office/officeart/2008/layout/BendingPictureSemiTransparentText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F4DCAFF9-3CD8-4192-92EC-2050EBC96D81}">
      <dgm:prSet phldrT="[Text]"/>
      <dgm:spPr>
        <a:noFill/>
      </dgm:spPr>
      <dgm:t>
        <a:bodyPr/>
        <a:lstStyle/>
        <a:p>
          <a:endParaRPr lang="en-US" dirty="0"/>
        </a:p>
      </dgm:t>
    </dgm:pt>
    <dgm:pt modelId="{896C2910-71E4-4E18-81DA-428510306E45}" type="parTrans" cxnId="{2A678D74-5D28-4772-9694-380BDCB05326}">
      <dgm:prSet/>
      <dgm:spPr/>
      <dgm:t>
        <a:bodyPr/>
        <a:lstStyle/>
        <a:p>
          <a:endParaRPr lang="en-US"/>
        </a:p>
      </dgm:t>
    </dgm:pt>
    <dgm:pt modelId="{5670A9B4-EF79-4194-B2F8-D0D0B5D9F166}" type="sibTrans" cxnId="{2A678D74-5D28-4772-9694-380BDCB05326}">
      <dgm:prSet/>
      <dgm:spPr/>
      <dgm:t>
        <a:bodyPr/>
        <a:lstStyle/>
        <a:p>
          <a:endParaRPr lang="en-US"/>
        </a:p>
      </dgm:t>
    </dgm:pt>
    <dgm:pt modelId="{BDA71D6A-C3D1-411E-9EAC-6386FFEE52C2}" type="pres">
      <dgm:prSet presAssocID="{B3E39A80-D6B7-4E26-B22E-327D37299CB1}" presName="Name0" presStyleCnt="0">
        <dgm:presLayoutVars>
          <dgm:dir/>
          <dgm:resizeHandles val="exact"/>
        </dgm:presLayoutVars>
      </dgm:prSet>
      <dgm:spPr/>
    </dgm:pt>
    <dgm:pt modelId="{0B2273E3-B9E3-4A02-93CF-275511BE0699}" type="pres">
      <dgm:prSet presAssocID="{F4DCAFF9-3CD8-4192-92EC-2050EBC96D81}" presName="composite" presStyleCnt="0"/>
      <dgm:spPr/>
    </dgm:pt>
    <dgm:pt modelId="{367DAC4B-08E7-4BA7-A970-D0115453FB5A}" type="pres">
      <dgm:prSet presAssocID="{F4DCAFF9-3CD8-4192-92EC-2050EBC96D81}" presName="rect1" presStyleLbl="bgShp" presStyleIdx="0" presStyleCnt="1" custScaleX="240786" custScaleY="345946" custLinFactNeighborX="-12740" custLinFactNeighborY="-293"/>
      <dgm:spPr>
        <a:prstGeom prst="parallelogram">
          <a:avLst/>
        </a:prstGeom>
        <a:blipFill dpi="0" rotWithShape="1">
          <a:blip xmlns:r="http://schemas.openxmlformats.org/officeDocument/2006/relationships" r:embed="rId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l="1000"/>
          </a:stretch>
        </a:blipFill>
        <a:effectLst/>
      </dgm:spPr>
    </dgm:pt>
    <dgm:pt modelId="{7AC81859-B11C-4EE9-8379-B9AF70890D88}" type="pres">
      <dgm:prSet presAssocID="{F4DCAFF9-3CD8-4192-92EC-2050EBC96D81}" presName="rect2" presStyleLbl="trBgShp" presStyleIdx="0" presStyleCnt="1">
        <dgm:presLayoutVars>
          <dgm:bulletEnabled val="1"/>
        </dgm:presLayoutVars>
      </dgm:prSet>
      <dgm:spPr/>
    </dgm:pt>
  </dgm:ptLst>
  <dgm:cxnLst>
    <dgm:cxn modelId="{2A678D74-5D28-4772-9694-380BDCB05326}" srcId="{B3E39A80-D6B7-4E26-B22E-327D37299CB1}" destId="{F4DCAFF9-3CD8-4192-92EC-2050EBC96D81}" srcOrd="0" destOrd="0" parTransId="{896C2910-71E4-4E18-81DA-428510306E45}" sibTransId="{5670A9B4-EF79-4194-B2F8-D0D0B5D9F166}"/>
    <dgm:cxn modelId="{3B1FA2E0-1E50-4054-A380-7CF139BFCA8B}" type="presOf" srcId="{B3E39A80-D6B7-4E26-B22E-327D37299CB1}" destId="{BDA71D6A-C3D1-411E-9EAC-6386FFEE52C2}" srcOrd="0" destOrd="0" presId="urn:microsoft.com/office/officeart/2008/layout/BendingPictureSemiTransparentText"/>
    <dgm:cxn modelId="{16D289FF-B506-4A96-8C15-331DA9940ECF}" type="presOf" srcId="{F4DCAFF9-3CD8-4192-92EC-2050EBC96D81}" destId="{7AC81859-B11C-4EE9-8379-B9AF70890D88}" srcOrd="0" destOrd="0" presId="urn:microsoft.com/office/officeart/2008/layout/BendingPictureSemiTransparentText"/>
    <dgm:cxn modelId="{22D5492D-54A2-4744-AEC4-4F2C8887093E}" type="presParOf" srcId="{BDA71D6A-C3D1-411E-9EAC-6386FFEE52C2}" destId="{0B2273E3-B9E3-4A02-93CF-275511BE0699}" srcOrd="0" destOrd="0" presId="urn:microsoft.com/office/officeart/2008/layout/BendingPictureSemiTransparentText"/>
    <dgm:cxn modelId="{B7E68D91-FAEC-4201-94A7-F79303944B9F}" type="presParOf" srcId="{0B2273E3-B9E3-4A02-93CF-275511BE0699}" destId="{367DAC4B-08E7-4BA7-A970-D0115453FB5A}" srcOrd="0" destOrd="0" presId="urn:microsoft.com/office/officeart/2008/layout/BendingPictureSemiTransparentText"/>
    <dgm:cxn modelId="{A6105D41-4BF5-444C-A9AE-A6F0B90DFF3C}" type="presParOf" srcId="{0B2273E3-B9E3-4A02-93CF-275511BE0699}" destId="{7AC81859-B11C-4EE9-8379-B9AF70890D88}" srcOrd="1" destOrd="0" presId="urn:microsoft.com/office/officeart/2008/layout/BendingPictureSemiTransparentText"/>
  </dgm:cxnLst>
  <dgm:bg>
    <a:noFill/>
    <a:effectLst>
      <a:outerShdw blurRad="50800" dist="38100" dir="5400000" algn="t" rotWithShape="0">
        <a:prstClr val="black">
          <a:alpha val="40000"/>
        </a:prstClr>
      </a:outerShdw>
    </a:effectLst>
  </dgm:bg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B3E39A80-D6B7-4E26-B22E-327D37299CB1}" type="doc">
      <dgm:prSet loTypeId="urn:microsoft.com/office/officeart/2008/layout/BendingPictureSemiTransparentText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F4DCAFF9-3CD8-4192-92EC-2050EBC96D81}">
      <dgm:prSet phldrT="[Text]"/>
      <dgm:spPr>
        <a:noFill/>
      </dgm:spPr>
      <dgm:t>
        <a:bodyPr/>
        <a:lstStyle/>
        <a:p>
          <a:endParaRPr lang="en-US"/>
        </a:p>
      </dgm:t>
    </dgm:pt>
    <dgm:pt modelId="{896C2910-71E4-4E18-81DA-428510306E45}" type="parTrans" cxnId="{2A678D74-5D28-4772-9694-380BDCB05326}">
      <dgm:prSet/>
      <dgm:spPr/>
      <dgm:t>
        <a:bodyPr/>
        <a:lstStyle/>
        <a:p>
          <a:endParaRPr lang="en-US"/>
        </a:p>
      </dgm:t>
    </dgm:pt>
    <dgm:pt modelId="{5670A9B4-EF79-4194-B2F8-D0D0B5D9F166}" type="sibTrans" cxnId="{2A678D74-5D28-4772-9694-380BDCB05326}">
      <dgm:prSet/>
      <dgm:spPr/>
      <dgm:t>
        <a:bodyPr/>
        <a:lstStyle/>
        <a:p>
          <a:endParaRPr lang="en-US"/>
        </a:p>
      </dgm:t>
    </dgm:pt>
    <dgm:pt modelId="{BDA71D6A-C3D1-411E-9EAC-6386FFEE52C2}" type="pres">
      <dgm:prSet presAssocID="{B3E39A80-D6B7-4E26-B22E-327D37299CB1}" presName="Name0" presStyleCnt="0">
        <dgm:presLayoutVars>
          <dgm:dir/>
          <dgm:resizeHandles val="exact"/>
        </dgm:presLayoutVars>
      </dgm:prSet>
      <dgm:spPr/>
    </dgm:pt>
    <dgm:pt modelId="{0B2273E3-B9E3-4A02-93CF-275511BE0699}" type="pres">
      <dgm:prSet presAssocID="{F4DCAFF9-3CD8-4192-92EC-2050EBC96D81}" presName="composite" presStyleCnt="0"/>
      <dgm:spPr/>
    </dgm:pt>
    <dgm:pt modelId="{367DAC4B-08E7-4BA7-A970-D0115453FB5A}" type="pres">
      <dgm:prSet presAssocID="{F4DCAFF9-3CD8-4192-92EC-2050EBC96D81}" presName="rect1" presStyleLbl="bgShp" presStyleIdx="0" presStyleCnt="1" custScaleX="240786" custScaleY="345946" custLinFactNeighborX="350" custLinFactNeighborY="-3959"/>
      <dgm:spPr>
        <a:prstGeom prst="parallelogram">
          <a:avLst/>
        </a:prstGeom>
        <a:blipFill dpi="0" rotWithShape="1">
          <a:blip xmlns:r="http://schemas.openxmlformats.org/officeDocument/2006/relationships" r:embed="rId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dgm:spPr>
    </dgm:pt>
    <dgm:pt modelId="{7AC81859-B11C-4EE9-8379-B9AF70890D88}" type="pres">
      <dgm:prSet presAssocID="{F4DCAFF9-3CD8-4192-92EC-2050EBC96D81}" presName="rect2" presStyleLbl="trBgShp" presStyleIdx="0" presStyleCnt="1">
        <dgm:presLayoutVars>
          <dgm:bulletEnabled val="1"/>
        </dgm:presLayoutVars>
      </dgm:prSet>
      <dgm:spPr/>
    </dgm:pt>
  </dgm:ptLst>
  <dgm:cxnLst>
    <dgm:cxn modelId="{3ACDA129-9826-4A7A-8F39-8B1E6E0B5367}" type="presOf" srcId="{F4DCAFF9-3CD8-4192-92EC-2050EBC96D81}" destId="{7AC81859-B11C-4EE9-8379-B9AF70890D88}" srcOrd="0" destOrd="0" presId="urn:microsoft.com/office/officeart/2008/layout/BendingPictureSemiTransparentText"/>
    <dgm:cxn modelId="{50539145-567A-4290-9382-69DCD3951E7B}" type="presOf" srcId="{B3E39A80-D6B7-4E26-B22E-327D37299CB1}" destId="{BDA71D6A-C3D1-411E-9EAC-6386FFEE52C2}" srcOrd="0" destOrd="0" presId="urn:microsoft.com/office/officeart/2008/layout/BendingPictureSemiTransparentText"/>
    <dgm:cxn modelId="{2A678D74-5D28-4772-9694-380BDCB05326}" srcId="{B3E39A80-D6B7-4E26-B22E-327D37299CB1}" destId="{F4DCAFF9-3CD8-4192-92EC-2050EBC96D81}" srcOrd="0" destOrd="0" parTransId="{896C2910-71E4-4E18-81DA-428510306E45}" sibTransId="{5670A9B4-EF79-4194-B2F8-D0D0B5D9F166}"/>
    <dgm:cxn modelId="{F950D72B-6DD8-438B-8E10-775D4549C5C0}" type="presParOf" srcId="{BDA71D6A-C3D1-411E-9EAC-6386FFEE52C2}" destId="{0B2273E3-B9E3-4A02-93CF-275511BE0699}" srcOrd="0" destOrd="0" presId="urn:microsoft.com/office/officeart/2008/layout/BendingPictureSemiTransparentText"/>
    <dgm:cxn modelId="{EDEB5F16-F951-4C2C-AA9E-C8D3D3FDDD70}" type="presParOf" srcId="{0B2273E3-B9E3-4A02-93CF-275511BE0699}" destId="{367DAC4B-08E7-4BA7-A970-D0115453FB5A}" srcOrd="0" destOrd="0" presId="urn:microsoft.com/office/officeart/2008/layout/BendingPictureSemiTransparentText"/>
    <dgm:cxn modelId="{82F37C6B-BF7A-4C3C-A538-F59D651341EE}" type="presParOf" srcId="{0B2273E3-B9E3-4A02-93CF-275511BE0699}" destId="{7AC81859-B11C-4EE9-8379-B9AF70890D88}" srcOrd="1" destOrd="0" presId="urn:microsoft.com/office/officeart/2008/layout/BendingPictureSemiTransparentText"/>
  </dgm:cxnLst>
  <dgm:bg>
    <a:effectLst>
      <a:outerShdw blurRad="50800" dist="38100" dir="5400000" algn="t" rotWithShape="0">
        <a:prstClr val="black">
          <a:alpha val="40000"/>
        </a:prstClr>
      </a:outerShdw>
    </a:effectLst>
  </dgm:bg>
  <dgm:whole/>
  <dgm:extLst>
    <a:ext uri="http://schemas.microsoft.com/office/drawing/2008/diagram">
      <dsp:dataModelExt xmlns:dsp="http://schemas.microsoft.com/office/drawing/2008/diagram" relId="rId1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B3E39A80-D6B7-4E26-B22E-327D37299CB1}" type="doc">
      <dgm:prSet loTypeId="urn:microsoft.com/office/officeart/2008/layout/BendingPictureSemiTransparentText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F4DCAFF9-3CD8-4192-92EC-2050EBC96D81}">
      <dgm:prSet phldrT="[Text]"/>
      <dgm:spPr>
        <a:noFill/>
      </dgm:spPr>
      <dgm:t>
        <a:bodyPr/>
        <a:lstStyle/>
        <a:p>
          <a:endParaRPr lang="en-US"/>
        </a:p>
      </dgm:t>
    </dgm:pt>
    <dgm:pt modelId="{896C2910-71E4-4E18-81DA-428510306E45}" type="parTrans" cxnId="{2A678D74-5D28-4772-9694-380BDCB05326}">
      <dgm:prSet/>
      <dgm:spPr/>
      <dgm:t>
        <a:bodyPr/>
        <a:lstStyle/>
        <a:p>
          <a:endParaRPr lang="en-US"/>
        </a:p>
      </dgm:t>
    </dgm:pt>
    <dgm:pt modelId="{5670A9B4-EF79-4194-B2F8-D0D0B5D9F166}" type="sibTrans" cxnId="{2A678D74-5D28-4772-9694-380BDCB05326}">
      <dgm:prSet/>
      <dgm:spPr/>
      <dgm:t>
        <a:bodyPr/>
        <a:lstStyle/>
        <a:p>
          <a:endParaRPr lang="en-US"/>
        </a:p>
      </dgm:t>
    </dgm:pt>
    <dgm:pt modelId="{BDA71D6A-C3D1-411E-9EAC-6386FFEE52C2}" type="pres">
      <dgm:prSet presAssocID="{B3E39A80-D6B7-4E26-B22E-327D37299CB1}" presName="Name0" presStyleCnt="0">
        <dgm:presLayoutVars>
          <dgm:dir/>
          <dgm:resizeHandles val="exact"/>
        </dgm:presLayoutVars>
      </dgm:prSet>
      <dgm:spPr/>
    </dgm:pt>
    <dgm:pt modelId="{0B2273E3-B9E3-4A02-93CF-275511BE0699}" type="pres">
      <dgm:prSet presAssocID="{F4DCAFF9-3CD8-4192-92EC-2050EBC96D81}" presName="composite" presStyleCnt="0"/>
      <dgm:spPr/>
    </dgm:pt>
    <dgm:pt modelId="{367DAC4B-08E7-4BA7-A970-D0115453FB5A}" type="pres">
      <dgm:prSet presAssocID="{F4DCAFF9-3CD8-4192-92EC-2050EBC96D81}" presName="rect1" presStyleLbl="bgShp" presStyleIdx="0" presStyleCnt="1" custScaleX="240786" custScaleY="345946" custLinFactX="77419" custLinFactNeighborX="100000" custLinFactNeighborY="80316"/>
      <dgm:spPr>
        <a:prstGeom prst="parallelogram">
          <a:avLst/>
        </a:prstGeom>
        <a:blipFill dpi="0" rotWithShape="1">
          <a:blip xmlns:r="http://schemas.openxmlformats.org/officeDocument/2006/relationships" r:embed="rId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dgm:spPr>
    </dgm:pt>
    <dgm:pt modelId="{7AC81859-B11C-4EE9-8379-B9AF70890D88}" type="pres">
      <dgm:prSet presAssocID="{F4DCAFF9-3CD8-4192-92EC-2050EBC96D81}" presName="rect2" presStyleLbl="trBgShp" presStyleIdx="0" presStyleCnt="1">
        <dgm:presLayoutVars>
          <dgm:bulletEnabled val="1"/>
        </dgm:presLayoutVars>
      </dgm:prSet>
      <dgm:spPr/>
    </dgm:pt>
  </dgm:ptLst>
  <dgm:cxnLst>
    <dgm:cxn modelId="{2222A636-509E-430E-B265-67539FAAC1A3}" type="presOf" srcId="{B3E39A80-D6B7-4E26-B22E-327D37299CB1}" destId="{BDA71D6A-C3D1-411E-9EAC-6386FFEE52C2}" srcOrd="0" destOrd="0" presId="urn:microsoft.com/office/officeart/2008/layout/BendingPictureSemiTransparentText"/>
    <dgm:cxn modelId="{2A678D74-5D28-4772-9694-380BDCB05326}" srcId="{B3E39A80-D6B7-4E26-B22E-327D37299CB1}" destId="{F4DCAFF9-3CD8-4192-92EC-2050EBC96D81}" srcOrd="0" destOrd="0" parTransId="{896C2910-71E4-4E18-81DA-428510306E45}" sibTransId="{5670A9B4-EF79-4194-B2F8-D0D0B5D9F166}"/>
    <dgm:cxn modelId="{F0A058C4-D148-4A97-BD9D-1CD13CDC3BF0}" type="presOf" srcId="{F4DCAFF9-3CD8-4192-92EC-2050EBC96D81}" destId="{7AC81859-B11C-4EE9-8379-B9AF70890D88}" srcOrd="0" destOrd="0" presId="urn:microsoft.com/office/officeart/2008/layout/BendingPictureSemiTransparentText"/>
    <dgm:cxn modelId="{BCA5F0B5-6EAD-47CF-A2C7-1DDC37823D04}" type="presParOf" srcId="{BDA71D6A-C3D1-411E-9EAC-6386FFEE52C2}" destId="{0B2273E3-B9E3-4A02-93CF-275511BE0699}" srcOrd="0" destOrd="0" presId="urn:microsoft.com/office/officeart/2008/layout/BendingPictureSemiTransparentText"/>
    <dgm:cxn modelId="{283445C9-51B2-4F11-9A5C-3B5BB2976DE6}" type="presParOf" srcId="{0B2273E3-B9E3-4A02-93CF-275511BE0699}" destId="{367DAC4B-08E7-4BA7-A970-D0115453FB5A}" srcOrd="0" destOrd="0" presId="urn:microsoft.com/office/officeart/2008/layout/BendingPictureSemiTransparentText"/>
    <dgm:cxn modelId="{7B807F7E-9EB4-407E-9C42-5496C78904A3}" type="presParOf" srcId="{0B2273E3-B9E3-4A02-93CF-275511BE0699}" destId="{7AC81859-B11C-4EE9-8379-B9AF70890D88}" srcOrd="1" destOrd="0" presId="urn:microsoft.com/office/officeart/2008/layout/BendingPictureSemiTransparentText"/>
  </dgm:cxnLst>
  <dgm:bg>
    <a:effectLst>
      <a:outerShdw blurRad="50800" dist="38100" dir="5400000" algn="t" rotWithShape="0">
        <a:prstClr val="black">
          <a:alpha val="40000"/>
        </a:prstClr>
      </a:outerShdw>
    </a:effectLst>
  </dgm:bg>
  <dgm:whole/>
  <dgm:extLst>
    <a:ext uri="http://schemas.microsoft.com/office/drawing/2008/diagram">
      <dsp:dataModelExt xmlns:dsp="http://schemas.microsoft.com/office/drawing/2008/diagram" relId="rId2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67DAC4B-08E7-4BA7-A970-D0115453FB5A}">
      <dsp:nvSpPr>
        <dsp:cNvPr id="0" name=""/>
        <dsp:cNvSpPr/>
      </dsp:nvSpPr>
      <dsp:spPr>
        <a:xfrm>
          <a:off x="0" y="0"/>
          <a:ext cx="1606113" cy="1977853"/>
        </a:xfrm>
        <a:prstGeom prst="parallelogram">
          <a:avLst/>
        </a:prstGeom>
        <a:blipFill dpi="0" rotWithShape="1">
          <a:blip xmlns:r="http://schemas.openxmlformats.org/officeDocument/2006/relationships" r:embed="rId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l="-44000" r="-4000"/>
          </a:stretch>
        </a:blip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AC81859-B11C-4EE9-8379-B9AF70890D88}">
      <dsp:nvSpPr>
        <dsp:cNvPr id="0" name=""/>
        <dsp:cNvSpPr/>
      </dsp:nvSpPr>
      <dsp:spPr>
        <a:xfrm>
          <a:off x="613693" y="1104944"/>
          <a:ext cx="667029" cy="13721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700" kern="1200"/>
        </a:p>
      </dsp:txBody>
      <dsp:txXfrm>
        <a:off x="613693" y="1104944"/>
        <a:ext cx="667029" cy="13721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67DAC4B-08E7-4BA7-A970-D0115453FB5A}">
      <dsp:nvSpPr>
        <dsp:cNvPr id="0" name=""/>
        <dsp:cNvSpPr/>
      </dsp:nvSpPr>
      <dsp:spPr>
        <a:xfrm>
          <a:off x="59172" y="0"/>
          <a:ext cx="1606113" cy="1977853"/>
        </a:xfrm>
        <a:prstGeom prst="parallelogram">
          <a:avLst/>
        </a:prstGeom>
        <a:blipFill dpi="0" rotWithShape="1">
          <a:blip xmlns:r="http://schemas.openxmlformats.org/officeDocument/2006/relationships" r:embed="rId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l="1000"/>
          </a:stretch>
        </a:blip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AC81859-B11C-4EE9-8379-B9AF70890D88}">
      <dsp:nvSpPr>
        <dsp:cNvPr id="0" name=""/>
        <dsp:cNvSpPr/>
      </dsp:nvSpPr>
      <dsp:spPr>
        <a:xfrm>
          <a:off x="613693" y="1104944"/>
          <a:ext cx="667029" cy="13721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700" kern="1200" dirty="0"/>
        </a:p>
      </dsp:txBody>
      <dsp:txXfrm>
        <a:off x="613693" y="1104944"/>
        <a:ext cx="667029" cy="137213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67DAC4B-08E7-4BA7-A970-D0115453FB5A}">
      <dsp:nvSpPr>
        <dsp:cNvPr id="0" name=""/>
        <dsp:cNvSpPr/>
      </dsp:nvSpPr>
      <dsp:spPr>
        <a:xfrm>
          <a:off x="146486" y="0"/>
          <a:ext cx="1606113" cy="1977853"/>
        </a:xfrm>
        <a:prstGeom prst="parallelogram">
          <a:avLst/>
        </a:prstGeom>
        <a:blipFill dpi="0" rotWithShape="1">
          <a:blip xmlns:r="http://schemas.openxmlformats.org/officeDocument/2006/relationships" r:embed="rId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AC81859-B11C-4EE9-8379-B9AF70890D88}">
      <dsp:nvSpPr>
        <dsp:cNvPr id="0" name=""/>
        <dsp:cNvSpPr/>
      </dsp:nvSpPr>
      <dsp:spPr>
        <a:xfrm>
          <a:off x="613693" y="1104944"/>
          <a:ext cx="667029" cy="13721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700" kern="1200"/>
        </a:p>
      </dsp:txBody>
      <dsp:txXfrm>
        <a:off x="613693" y="1104944"/>
        <a:ext cx="667029" cy="137213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67DAC4B-08E7-4BA7-A970-D0115453FB5A}">
      <dsp:nvSpPr>
        <dsp:cNvPr id="0" name=""/>
        <dsp:cNvSpPr/>
      </dsp:nvSpPr>
      <dsp:spPr>
        <a:xfrm>
          <a:off x="288303" y="3346"/>
          <a:ext cx="1606113" cy="1977853"/>
        </a:xfrm>
        <a:prstGeom prst="parallelogram">
          <a:avLst/>
        </a:prstGeom>
        <a:blipFill dpi="0" rotWithShape="1">
          <a:blip xmlns:r="http://schemas.openxmlformats.org/officeDocument/2006/relationships" r:embed="rId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AC81859-B11C-4EE9-8379-B9AF70890D88}">
      <dsp:nvSpPr>
        <dsp:cNvPr id="0" name=""/>
        <dsp:cNvSpPr/>
      </dsp:nvSpPr>
      <dsp:spPr>
        <a:xfrm>
          <a:off x="613693" y="1104944"/>
          <a:ext cx="667029" cy="13721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700" kern="1200"/>
        </a:p>
      </dsp:txBody>
      <dsp:txXfrm>
        <a:off x="613693" y="1104944"/>
        <a:ext cx="667029" cy="13721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BendingPictureSemiTransparentText">
  <dgm:title val=""/>
  <dgm:desc val=""/>
  <dgm:catLst>
    <dgm:cat type="picture" pri="7000"/>
    <dgm:cat type="pictureconvert" pri="7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off" val="ctr"/>
          <dgm:param type="grDir" val="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h" fact="1.19"/>
      <dgm:constr type="h" for="ch" forName="composite" refType="h"/>
      <dgm:constr type="sp" refType="w" refFor="ch" refForName="composite" op="equ" fact="0.1"/>
      <dgm:constr type="w" for="ch" forName="sibTrans" refType="w" refFor="ch" refForName="composite" op="equ" fact="0.1"/>
      <dgm:constr type="h" for="ch" forName="sibTrans" refType="w" refFor="ch" refForName="sibTrans" op="equ"/>
    </dgm:constrLst>
    <dgm:forEach name="nodesForEach" axis="ch" ptType="node">
      <dgm:layoutNode name="composite">
        <dgm:alg type="composite">
          <dgm:param type="ar" val="1.1667"/>
        </dgm:alg>
        <dgm:shape xmlns:r="http://schemas.openxmlformats.org/officeDocument/2006/relationships" r:blip="">
          <dgm:adjLst/>
        </dgm:shape>
        <dgm:constrLst>
          <dgm:constr type="l" for="ch" forName="rect1" refType="w" fact="0"/>
          <dgm:constr type="t" for="ch" forName="rect1" refType="h" fact="0"/>
          <dgm:constr type="w" for="ch" forName="rect1" refType="w"/>
          <dgm:constr type="h" for="ch" forName="rect1" refType="h"/>
          <dgm:constr type="l" for="ch" forName="rect2" refType="w" fact="0"/>
          <dgm:constr type="t" for="ch" forName="rect2" refType="h" fact="0.7"/>
          <dgm:constr type="w" for="ch" forName="rect2" refType="w"/>
          <dgm:constr type="h" for="ch" forName="rect2" refType="h" fact="0.24"/>
        </dgm:constrLst>
        <dgm:layoutNode name="rect1" styleLbl="bgShp">
          <dgm:alg type="sp"/>
          <dgm:shape xmlns:r="http://schemas.openxmlformats.org/officeDocument/2006/relationships" type="rect" r:blip="" blipPhldr="1">
            <dgm:adjLst/>
          </dgm:shape>
          <dgm:presOf/>
        </dgm:layoutNode>
        <dgm:layoutNode name="rect2" styleLbl="trBgShp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BendingPictureSemiTransparentText">
  <dgm:title val=""/>
  <dgm:desc val=""/>
  <dgm:catLst>
    <dgm:cat type="picture" pri="7000"/>
    <dgm:cat type="pictureconvert" pri="7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off" val="ctr"/>
          <dgm:param type="grDir" val="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h" fact="1.19"/>
      <dgm:constr type="h" for="ch" forName="composite" refType="h"/>
      <dgm:constr type="sp" refType="w" refFor="ch" refForName="composite" op="equ" fact="0.1"/>
      <dgm:constr type="w" for="ch" forName="sibTrans" refType="w" refFor="ch" refForName="composite" op="equ" fact="0.1"/>
      <dgm:constr type="h" for="ch" forName="sibTrans" refType="w" refFor="ch" refForName="sibTrans" op="equ"/>
    </dgm:constrLst>
    <dgm:forEach name="nodesForEach" axis="ch" ptType="node">
      <dgm:layoutNode name="composite">
        <dgm:alg type="composite">
          <dgm:param type="ar" val="1.1667"/>
        </dgm:alg>
        <dgm:shape xmlns:r="http://schemas.openxmlformats.org/officeDocument/2006/relationships" r:blip="">
          <dgm:adjLst/>
        </dgm:shape>
        <dgm:constrLst>
          <dgm:constr type="l" for="ch" forName="rect1" refType="w" fact="0"/>
          <dgm:constr type="t" for="ch" forName="rect1" refType="h" fact="0"/>
          <dgm:constr type="w" for="ch" forName="rect1" refType="w"/>
          <dgm:constr type="h" for="ch" forName="rect1" refType="h"/>
          <dgm:constr type="l" for="ch" forName="rect2" refType="w" fact="0"/>
          <dgm:constr type="t" for="ch" forName="rect2" refType="h" fact="0.7"/>
          <dgm:constr type="w" for="ch" forName="rect2" refType="w"/>
          <dgm:constr type="h" for="ch" forName="rect2" refType="h" fact="0.24"/>
        </dgm:constrLst>
        <dgm:layoutNode name="rect1" styleLbl="bgShp">
          <dgm:alg type="sp"/>
          <dgm:shape xmlns:r="http://schemas.openxmlformats.org/officeDocument/2006/relationships" type="rect" r:blip="" blipPhldr="1">
            <dgm:adjLst/>
          </dgm:shape>
          <dgm:presOf/>
        </dgm:layoutNode>
        <dgm:layoutNode name="rect2" styleLbl="trBgShp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BendingPictureSemiTransparentText">
  <dgm:title val=""/>
  <dgm:desc val=""/>
  <dgm:catLst>
    <dgm:cat type="picture" pri="7000"/>
    <dgm:cat type="pictureconvert" pri="7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off" val="ctr"/>
          <dgm:param type="grDir" val="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h" fact="1.19"/>
      <dgm:constr type="h" for="ch" forName="composite" refType="h"/>
      <dgm:constr type="sp" refType="w" refFor="ch" refForName="composite" op="equ" fact="0.1"/>
      <dgm:constr type="w" for="ch" forName="sibTrans" refType="w" refFor="ch" refForName="composite" op="equ" fact="0.1"/>
      <dgm:constr type="h" for="ch" forName="sibTrans" refType="w" refFor="ch" refForName="sibTrans" op="equ"/>
    </dgm:constrLst>
    <dgm:forEach name="nodesForEach" axis="ch" ptType="node">
      <dgm:layoutNode name="composite">
        <dgm:alg type="composite">
          <dgm:param type="ar" val="1.1667"/>
        </dgm:alg>
        <dgm:shape xmlns:r="http://schemas.openxmlformats.org/officeDocument/2006/relationships" r:blip="">
          <dgm:adjLst/>
        </dgm:shape>
        <dgm:constrLst>
          <dgm:constr type="l" for="ch" forName="rect1" refType="w" fact="0"/>
          <dgm:constr type="t" for="ch" forName="rect1" refType="h" fact="0"/>
          <dgm:constr type="w" for="ch" forName="rect1" refType="w"/>
          <dgm:constr type="h" for="ch" forName="rect1" refType="h"/>
          <dgm:constr type="l" for="ch" forName="rect2" refType="w" fact="0"/>
          <dgm:constr type="t" for="ch" forName="rect2" refType="h" fact="0.7"/>
          <dgm:constr type="w" for="ch" forName="rect2" refType="w"/>
          <dgm:constr type="h" for="ch" forName="rect2" refType="h" fact="0.24"/>
        </dgm:constrLst>
        <dgm:layoutNode name="rect1" styleLbl="bgShp">
          <dgm:alg type="sp"/>
          <dgm:shape xmlns:r="http://schemas.openxmlformats.org/officeDocument/2006/relationships" type="rect" r:blip="" blipPhldr="1">
            <dgm:adjLst/>
          </dgm:shape>
          <dgm:presOf/>
        </dgm:layoutNode>
        <dgm:layoutNode name="rect2" styleLbl="trBgShp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8/layout/BendingPictureSemiTransparentText">
  <dgm:title val=""/>
  <dgm:desc val=""/>
  <dgm:catLst>
    <dgm:cat type="picture" pri="7000"/>
    <dgm:cat type="pictureconvert" pri="7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off" val="ctr"/>
          <dgm:param type="grDir" val="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h" fact="1.19"/>
      <dgm:constr type="h" for="ch" forName="composite" refType="h"/>
      <dgm:constr type="sp" refType="w" refFor="ch" refForName="composite" op="equ" fact="0.1"/>
      <dgm:constr type="w" for="ch" forName="sibTrans" refType="w" refFor="ch" refForName="composite" op="equ" fact="0.1"/>
      <dgm:constr type="h" for="ch" forName="sibTrans" refType="w" refFor="ch" refForName="sibTrans" op="equ"/>
    </dgm:constrLst>
    <dgm:forEach name="nodesForEach" axis="ch" ptType="node">
      <dgm:layoutNode name="composite">
        <dgm:alg type="composite">
          <dgm:param type="ar" val="1.1667"/>
        </dgm:alg>
        <dgm:shape xmlns:r="http://schemas.openxmlformats.org/officeDocument/2006/relationships" r:blip="">
          <dgm:adjLst/>
        </dgm:shape>
        <dgm:constrLst>
          <dgm:constr type="l" for="ch" forName="rect1" refType="w" fact="0"/>
          <dgm:constr type="t" for="ch" forName="rect1" refType="h" fact="0"/>
          <dgm:constr type="w" for="ch" forName="rect1" refType="w"/>
          <dgm:constr type="h" for="ch" forName="rect1" refType="h"/>
          <dgm:constr type="l" for="ch" forName="rect2" refType="w" fact="0"/>
          <dgm:constr type="t" for="ch" forName="rect2" refType="h" fact="0.7"/>
          <dgm:constr type="w" for="ch" forName="rect2" refType="w"/>
          <dgm:constr type="h" for="ch" forName="rect2" refType="h" fact="0.24"/>
        </dgm:constrLst>
        <dgm:layoutNode name="rect1" styleLbl="bgShp">
          <dgm:alg type="sp"/>
          <dgm:shape xmlns:r="http://schemas.openxmlformats.org/officeDocument/2006/relationships" type="rect" r:blip="" blipPhldr="1">
            <dgm:adjLst/>
          </dgm:shape>
          <dgm:presOf/>
        </dgm:layoutNode>
        <dgm:layoutNode name="rect2" styleLbl="trBgShp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4E8BE76-29C8-41AB-8544-889D89FA4F96}" type="datetimeFigureOut">
              <a:rPr lang="zh-CN" altLang="en-US" smtClean="0"/>
              <a:t>2020/4/15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3AD677-048F-409F-AACD-0A0B5EF61C8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823667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29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1229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9pPr>
          </a:lstStyle>
          <a:p>
            <a:fld id="{8E734D7E-DDC1-43BA-BA84-4A1CFE3D3418}" type="slidenum">
              <a:rPr lang="zh-CN" altLang="en-US" sz="1200">
                <a:latin typeface="Calibri" panose="020F0502020204030204" pitchFamily="34" charset="0"/>
                <a:ea typeface="宋体" panose="02010600030101010101" pitchFamily="2" charset="-122"/>
              </a:rPr>
              <a:pPr/>
              <a:t>1</a:t>
            </a:fld>
            <a:endParaRPr lang="zh-CN" altLang="en-US" sz="120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01199124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11FC198-2D83-4DFC-8CDD-7D23AF44D41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微软雅黑" pitchFamily="34" charset="-122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4" charset="0"/>
              <a:ea typeface="微软雅黑" pitchFamily="34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5716438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BCC75BC-847C-4F83-9AE3-DC3F6F592ECA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9422349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29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dirty="0"/>
          </a:p>
        </p:txBody>
      </p:sp>
      <p:sp>
        <p:nvSpPr>
          <p:cNvPr id="1229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9pPr>
          </a:lstStyle>
          <a:p>
            <a:fld id="{8E734D7E-DDC1-43BA-BA84-4A1CFE3D3418}" type="slidenum">
              <a:rPr lang="zh-CN" altLang="en-US" sz="1200">
                <a:latin typeface="Calibri" panose="020F0502020204030204" pitchFamily="34" charset="0"/>
                <a:ea typeface="宋体" panose="02010600030101010101" pitchFamily="2" charset="-122"/>
              </a:rPr>
              <a:pPr/>
              <a:t>20</a:t>
            </a:fld>
            <a:endParaRPr lang="zh-CN" altLang="en-US" sz="120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00670117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BCC75BC-847C-4F83-9AE3-DC3F6F592ECA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21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4503431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CC75BC-847C-4F83-9AE3-DC3F6F592ECA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9717318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CC75BC-847C-4F83-9AE3-DC3F6F592ECA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6711178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CC75BC-847C-4F83-9AE3-DC3F6F592ECA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5183860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CC75BC-847C-4F83-9AE3-DC3F6F592ECA}" type="slidenum">
              <a:rPr lang="zh-CN" altLang="en-US" smtClean="0"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4830894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29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1229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9pPr>
          </a:lstStyle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E734D7E-DDC1-43BA-BA84-4A1CFE3D3418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26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5393856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1" name="Google Shape;1131;p2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</p:txBody>
      </p:sp>
      <p:sp>
        <p:nvSpPr>
          <p:cNvPr id="1132" name="Google Shape;1132;p2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277184912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29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dirty="0"/>
          </a:p>
        </p:txBody>
      </p:sp>
      <p:sp>
        <p:nvSpPr>
          <p:cNvPr id="1229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9pPr>
          </a:lstStyle>
          <a:p>
            <a:fld id="{8E734D7E-DDC1-43BA-BA84-4A1CFE3D3418}" type="slidenum">
              <a:rPr lang="zh-CN" altLang="en-US" sz="1200">
                <a:latin typeface="Calibri" panose="020F0502020204030204" pitchFamily="34" charset="0"/>
                <a:ea typeface="宋体" panose="02010600030101010101" pitchFamily="2" charset="-122"/>
              </a:rPr>
              <a:pPr/>
              <a:t>2</a:t>
            </a:fld>
            <a:endParaRPr lang="zh-CN" altLang="en-US" sz="120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6351228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29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dirty="0"/>
          </a:p>
        </p:txBody>
      </p:sp>
      <p:sp>
        <p:nvSpPr>
          <p:cNvPr id="1229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9pPr>
          </a:lstStyle>
          <a:p>
            <a:fld id="{8E734D7E-DDC1-43BA-BA84-4A1CFE3D3418}" type="slidenum">
              <a:rPr lang="zh-CN" altLang="en-US" sz="1200">
                <a:latin typeface="Calibri" panose="020F0502020204030204" pitchFamily="34" charset="0"/>
                <a:ea typeface="宋体" panose="02010600030101010101" pitchFamily="2" charset="-122"/>
              </a:rPr>
              <a:pPr/>
              <a:t>3</a:t>
            </a:fld>
            <a:endParaRPr lang="zh-CN" altLang="en-US" sz="120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8939192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BCC75BC-847C-4F83-9AE3-DC3F6F592ECA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283701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29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dirty="0"/>
          </a:p>
        </p:txBody>
      </p:sp>
      <p:sp>
        <p:nvSpPr>
          <p:cNvPr id="1229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9pPr>
          </a:lstStyle>
          <a:p>
            <a:fld id="{8E734D7E-DDC1-43BA-BA84-4A1CFE3D3418}" type="slidenum">
              <a:rPr lang="zh-CN" altLang="en-US" sz="1200">
                <a:latin typeface="Calibri" panose="020F0502020204030204" pitchFamily="34" charset="0"/>
                <a:ea typeface="宋体" panose="02010600030101010101" pitchFamily="2" charset="-122"/>
              </a:rPr>
              <a:pPr/>
              <a:t>9</a:t>
            </a:fld>
            <a:endParaRPr lang="zh-CN" altLang="en-US" sz="120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9153556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BCC75BC-847C-4F83-9AE3-DC3F6F592ECA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2480112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CC75BC-847C-4F83-9AE3-DC3F6F592ECA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0150110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11FC198-2D83-4DFC-8CDD-7D23AF44D41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微软雅黑" pitchFamily="34" charset="-122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4" charset="0"/>
              <a:ea typeface="微软雅黑" pitchFamily="34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4816717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29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dirty="0"/>
          </a:p>
        </p:txBody>
      </p:sp>
      <p:sp>
        <p:nvSpPr>
          <p:cNvPr id="1229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9pPr>
          </a:lstStyle>
          <a:p>
            <a:fld id="{8E734D7E-DDC1-43BA-BA84-4A1CFE3D3418}" type="slidenum">
              <a:rPr lang="zh-CN" altLang="en-US" sz="1200">
                <a:latin typeface="Calibri" panose="020F0502020204030204" pitchFamily="34" charset="0"/>
                <a:ea typeface="宋体" panose="02010600030101010101" pitchFamily="2" charset="-122"/>
              </a:rPr>
              <a:pPr/>
              <a:t>14</a:t>
            </a:fld>
            <a:endParaRPr lang="zh-CN" altLang="en-US" sz="120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140711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1">
    <p:bg>
      <p:bgPr>
        <a:blipFill dpi="0"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 userDrawn="1"/>
        </p:nvSpPr>
        <p:spPr>
          <a:xfrm>
            <a:off x="0" y="209550"/>
            <a:ext cx="9144000" cy="371475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" name="图片 1"/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2462" y="93592"/>
            <a:ext cx="649563" cy="603390"/>
          </a:xfrm>
          <a:prstGeom prst="rect">
            <a:avLst/>
          </a:prstGeom>
        </p:spPr>
      </p:pic>
      <p:sp>
        <p:nvSpPr>
          <p:cNvPr id="6" name="标题 5"/>
          <p:cNvSpPr>
            <a:spLocks noGrp="1"/>
          </p:cNvSpPr>
          <p:nvPr>
            <p:ph type="title" hasCustomPrompt="1"/>
          </p:nvPr>
        </p:nvSpPr>
        <p:spPr>
          <a:xfrm>
            <a:off x="1052274" y="206375"/>
            <a:ext cx="5682355" cy="374650"/>
          </a:xfrm>
          <a:prstGeom prst="rect">
            <a:avLst/>
          </a:prstGeom>
        </p:spPr>
        <p:txBody>
          <a:bodyPr/>
          <a:lstStyle>
            <a:lvl1pPr algn="l">
              <a:defRPr sz="2000" b="1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tr-TR" altLang="zh-CN" dirty="0" err="1"/>
              <a:t>Fossil</a:t>
            </a:r>
            <a:r>
              <a:rPr lang="tr-TR" altLang="zh-CN" dirty="0"/>
              <a:t> </a:t>
            </a:r>
            <a:r>
              <a:rPr lang="tr-TR" altLang="zh-CN" dirty="0" err="1"/>
              <a:t>Oil</a:t>
            </a:r>
            <a:r>
              <a:rPr lang="tr-TR" altLang="zh-CN" dirty="0"/>
              <a:t> 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433249051"/>
      </p:ext>
    </p:extLst>
  </p:cSld>
  <p:clrMapOvr>
    <a:masterClrMapping/>
  </p:clrMapOvr>
  <p:transition spd="slow" advClick="0" advTm="0">
    <p:comb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2">
    <p:bg>
      <p:bgPr>
        <a:gradFill flip="none" rotWithShape="1">
          <a:gsLst>
            <a:gs pos="26000">
              <a:srgbClr val="EBECF0"/>
            </a:gs>
            <a:gs pos="0">
              <a:srgbClr val="D7D9E1"/>
            </a:gs>
            <a:gs pos="100000">
              <a:schemeClr val="bg1"/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9"/>
          <p:cNvSpPr/>
          <p:nvPr userDrawn="1"/>
        </p:nvSpPr>
        <p:spPr>
          <a:xfrm>
            <a:off x="8500361" y="241918"/>
            <a:ext cx="365983" cy="21530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20" tIns="45709" rIns="91420" bIns="45709"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Isosceles Triangle 10"/>
          <p:cNvSpPr/>
          <p:nvPr userDrawn="1"/>
        </p:nvSpPr>
        <p:spPr>
          <a:xfrm rot="10610802">
            <a:off x="8504736" y="316259"/>
            <a:ext cx="366581" cy="196391"/>
          </a:xfrm>
          <a:prstGeom prst="triangle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20" tIns="45709" rIns="91420" bIns="45709"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Slide Number Placeholder 5"/>
          <p:cNvSpPr txBox="1">
            <a:spLocks/>
          </p:cNvSpPr>
          <p:nvPr userDrawn="1"/>
        </p:nvSpPr>
        <p:spPr>
          <a:xfrm>
            <a:off x="8519485" y="204940"/>
            <a:ext cx="337081" cy="350586"/>
          </a:xfrm>
          <a:prstGeom prst="rect">
            <a:avLst/>
          </a:prstGeom>
        </p:spPr>
        <p:txBody>
          <a:bodyPr vert="horz" lIns="0" tIns="0" rIns="0" bIns="45709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14FFB07-917D-5348-AE2D-F9A4E0AD1751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ct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pSp>
        <p:nvGrpSpPr>
          <p:cNvPr id="8" name="Group 5"/>
          <p:cNvGrpSpPr/>
          <p:nvPr userDrawn="1"/>
        </p:nvGrpSpPr>
        <p:grpSpPr>
          <a:xfrm>
            <a:off x="347419" y="4731991"/>
            <a:ext cx="224082" cy="221156"/>
            <a:chOff x="4328868" y="5502988"/>
            <a:chExt cx="500307" cy="493774"/>
          </a:xfrm>
        </p:grpSpPr>
        <p:sp>
          <p:nvSpPr>
            <p:cNvPr id="9" name="Freeform 7">
              <a:hlinkClick r:id="" action="ppaction://hlinkshowjump?jump=previousslide"/>
            </p:cNvPr>
            <p:cNvSpPr>
              <a:spLocks/>
            </p:cNvSpPr>
            <p:nvPr userDrawn="1"/>
          </p:nvSpPr>
          <p:spPr bwMode="auto">
            <a:xfrm>
              <a:off x="4520555" y="5649754"/>
              <a:ext cx="116933" cy="200242"/>
            </a:xfrm>
            <a:custGeom>
              <a:avLst/>
              <a:gdLst>
                <a:gd name="T0" fmla="*/ 417 w 425"/>
                <a:gd name="T1" fmla="*/ 77 h 728"/>
                <a:gd name="T2" fmla="*/ 131 w 425"/>
                <a:gd name="T3" fmla="*/ 364 h 728"/>
                <a:gd name="T4" fmla="*/ 417 w 425"/>
                <a:gd name="T5" fmla="*/ 650 h 728"/>
                <a:gd name="T6" fmla="*/ 425 w 425"/>
                <a:gd name="T7" fmla="*/ 667 h 728"/>
                <a:gd name="T8" fmla="*/ 417 w 425"/>
                <a:gd name="T9" fmla="*/ 684 h 728"/>
                <a:gd name="T10" fmla="*/ 381 w 425"/>
                <a:gd name="T11" fmla="*/ 720 h 728"/>
                <a:gd name="T12" fmla="*/ 364 w 425"/>
                <a:gd name="T13" fmla="*/ 728 h 728"/>
                <a:gd name="T14" fmla="*/ 347 w 425"/>
                <a:gd name="T15" fmla="*/ 720 h 728"/>
                <a:gd name="T16" fmla="*/ 8 w 425"/>
                <a:gd name="T17" fmla="*/ 381 h 728"/>
                <a:gd name="T18" fmla="*/ 0 w 425"/>
                <a:gd name="T19" fmla="*/ 364 h 728"/>
                <a:gd name="T20" fmla="*/ 8 w 425"/>
                <a:gd name="T21" fmla="*/ 347 h 728"/>
                <a:gd name="T22" fmla="*/ 347 w 425"/>
                <a:gd name="T23" fmla="*/ 7 h 728"/>
                <a:gd name="T24" fmla="*/ 364 w 425"/>
                <a:gd name="T25" fmla="*/ 0 h 728"/>
                <a:gd name="T26" fmla="*/ 381 w 425"/>
                <a:gd name="T27" fmla="*/ 7 h 728"/>
                <a:gd name="T28" fmla="*/ 417 w 425"/>
                <a:gd name="T29" fmla="*/ 44 h 728"/>
                <a:gd name="T30" fmla="*/ 425 w 425"/>
                <a:gd name="T31" fmla="*/ 60 h 728"/>
                <a:gd name="T32" fmla="*/ 417 w 425"/>
                <a:gd name="T33" fmla="*/ 7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25" h="728">
                  <a:moveTo>
                    <a:pt x="417" y="77"/>
                  </a:moveTo>
                  <a:cubicBezTo>
                    <a:pt x="131" y="364"/>
                    <a:pt x="131" y="364"/>
                    <a:pt x="131" y="364"/>
                  </a:cubicBezTo>
                  <a:cubicBezTo>
                    <a:pt x="417" y="650"/>
                    <a:pt x="417" y="650"/>
                    <a:pt x="417" y="650"/>
                  </a:cubicBezTo>
                  <a:cubicBezTo>
                    <a:pt x="422" y="655"/>
                    <a:pt x="425" y="661"/>
                    <a:pt x="425" y="667"/>
                  </a:cubicBezTo>
                  <a:cubicBezTo>
                    <a:pt x="425" y="673"/>
                    <a:pt x="422" y="680"/>
                    <a:pt x="417" y="684"/>
                  </a:cubicBezTo>
                  <a:cubicBezTo>
                    <a:pt x="381" y="720"/>
                    <a:pt x="381" y="720"/>
                    <a:pt x="381" y="720"/>
                  </a:cubicBezTo>
                  <a:cubicBezTo>
                    <a:pt x="377" y="725"/>
                    <a:pt x="370" y="728"/>
                    <a:pt x="364" y="728"/>
                  </a:cubicBezTo>
                  <a:cubicBezTo>
                    <a:pt x="358" y="728"/>
                    <a:pt x="352" y="725"/>
                    <a:pt x="347" y="720"/>
                  </a:cubicBezTo>
                  <a:cubicBezTo>
                    <a:pt x="8" y="381"/>
                    <a:pt x="8" y="381"/>
                    <a:pt x="8" y="381"/>
                  </a:cubicBezTo>
                  <a:cubicBezTo>
                    <a:pt x="3" y="376"/>
                    <a:pt x="0" y="369"/>
                    <a:pt x="0" y="364"/>
                  </a:cubicBezTo>
                  <a:cubicBezTo>
                    <a:pt x="0" y="358"/>
                    <a:pt x="3" y="351"/>
                    <a:pt x="8" y="347"/>
                  </a:cubicBezTo>
                  <a:cubicBezTo>
                    <a:pt x="347" y="7"/>
                    <a:pt x="347" y="7"/>
                    <a:pt x="347" y="7"/>
                  </a:cubicBezTo>
                  <a:cubicBezTo>
                    <a:pt x="352" y="3"/>
                    <a:pt x="358" y="0"/>
                    <a:pt x="364" y="0"/>
                  </a:cubicBezTo>
                  <a:cubicBezTo>
                    <a:pt x="370" y="0"/>
                    <a:pt x="377" y="3"/>
                    <a:pt x="381" y="7"/>
                  </a:cubicBezTo>
                  <a:cubicBezTo>
                    <a:pt x="417" y="44"/>
                    <a:pt x="417" y="44"/>
                    <a:pt x="417" y="44"/>
                  </a:cubicBezTo>
                  <a:cubicBezTo>
                    <a:pt x="422" y="48"/>
                    <a:pt x="425" y="54"/>
                    <a:pt x="425" y="60"/>
                  </a:cubicBezTo>
                  <a:cubicBezTo>
                    <a:pt x="425" y="66"/>
                    <a:pt x="422" y="73"/>
                    <a:pt x="417" y="77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宋体" charset="-122"/>
                <a:cs typeface="+mn-cs"/>
              </a:endParaRPr>
            </a:p>
          </p:txBody>
        </p:sp>
        <p:sp>
          <p:nvSpPr>
            <p:cNvPr id="10" name="Freeform 8">
              <a:hlinkClick r:id="" action="ppaction://hlinkshowjump?jump=previousslide"/>
            </p:cNvPr>
            <p:cNvSpPr>
              <a:spLocks noEditPoints="1"/>
            </p:cNvSpPr>
            <p:nvPr userDrawn="1"/>
          </p:nvSpPr>
          <p:spPr bwMode="auto">
            <a:xfrm>
              <a:off x="4328868" y="5502988"/>
              <a:ext cx="500307" cy="493774"/>
            </a:xfrm>
            <a:custGeom>
              <a:avLst/>
              <a:gdLst>
                <a:gd name="T0" fmla="*/ 2355 w 2753"/>
                <a:gd name="T1" fmla="*/ 114 h 2716"/>
                <a:gd name="T2" fmla="*/ 2639 w 2753"/>
                <a:gd name="T3" fmla="*/ 399 h 2716"/>
                <a:gd name="T4" fmla="*/ 2639 w 2753"/>
                <a:gd name="T5" fmla="*/ 2317 h 2716"/>
                <a:gd name="T6" fmla="*/ 2355 w 2753"/>
                <a:gd name="T7" fmla="*/ 2602 h 2716"/>
                <a:gd name="T8" fmla="*/ 398 w 2753"/>
                <a:gd name="T9" fmla="*/ 2602 h 2716"/>
                <a:gd name="T10" fmla="*/ 113 w 2753"/>
                <a:gd name="T11" fmla="*/ 2317 h 2716"/>
                <a:gd name="T12" fmla="*/ 113 w 2753"/>
                <a:gd name="T13" fmla="*/ 399 h 2716"/>
                <a:gd name="T14" fmla="*/ 398 w 2753"/>
                <a:gd name="T15" fmla="*/ 114 h 2716"/>
                <a:gd name="T16" fmla="*/ 2355 w 2753"/>
                <a:gd name="T17" fmla="*/ 114 h 2716"/>
                <a:gd name="T18" fmla="*/ 2355 w 2753"/>
                <a:gd name="T19" fmla="*/ 0 h 2716"/>
                <a:gd name="T20" fmla="*/ 398 w 2753"/>
                <a:gd name="T21" fmla="*/ 0 h 2716"/>
                <a:gd name="T22" fmla="*/ 0 w 2753"/>
                <a:gd name="T23" fmla="*/ 399 h 2716"/>
                <a:gd name="T24" fmla="*/ 0 w 2753"/>
                <a:gd name="T25" fmla="*/ 2317 h 2716"/>
                <a:gd name="T26" fmla="*/ 398 w 2753"/>
                <a:gd name="T27" fmla="*/ 2716 h 2716"/>
                <a:gd name="T28" fmla="*/ 2355 w 2753"/>
                <a:gd name="T29" fmla="*/ 2716 h 2716"/>
                <a:gd name="T30" fmla="*/ 2753 w 2753"/>
                <a:gd name="T31" fmla="*/ 2317 h 2716"/>
                <a:gd name="T32" fmla="*/ 2753 w 2753"/>
                <a:gd name="T33" fmla="*/ 399 h 2716"/>
                <a:gd name="T34" fmla="*/ 2355 w 2753"/>
                <a:gd name="T35" fmla="*/ 0 h 27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53" h="2716">
                  <a:moveTo>
                    <a:pt x="2355" y="114"/>
                  </a:moveTo>
                  <a:cubicBezTo>
                    <a:pt x="2512" y="114"/>
                    <a:pt x="2639" y="242"/>
                    <a:pt x="2639" y="399"/>
                  </a:cubicBezTo>
                  <a:cubicBezTo>
                    <a:pt x="2639" y="2317"/>
                    <a:pt x="2639" y="2317"/>
                    <a:pt x="2639" y="2317"/>
                  </a:cubicBezTo>
                  <a:cubicBezTo>
                    <a:pt x="2639" y="2474"/>
                    <a:pt x="2512" y="2602"/>
                    <a:pt x="2355" y="2602"/>
                  </a:cubicBezTo>
                  <a:cubicBezTo>
                    <a:pt x="398" y="2602"/>
                    <a:pt x="398" y="2602"/>
                    <a:pt x="398" y="2602"/>
                  </a:cubicBezTo>
                  <a:cubicBezTo>
                    <a:pt x="241" y="2602"/>
                    <a:pt x="113" y="2474"/>
                    <a:pt x="113" y="2317"/>
                  </a:cubicBezTo>
                  <a:cubicBezTo>
                    <a:pt x="113" y="399"/>
                    <a:pt x="113" y="399"/>
                    <a:pt x="113" y="399"/>
                  </a:cubicBezTo>
                  <a:cubicBezTo>
                    <a:pt x="113" y="242"/>
                    <a:pt x="241" y="114"/>
                    <a:pt x="398" y="114"/>
                  </a:cubicBezTo>
                  <a:cubicBezTo>
                    <a:pt x="2355" y="114"/>
                    <a:pt x="2355" y="114"/>
                    <a:pt x="2355" y="114"/>
                  </a:cubicBezTo>
                  <a:moveTo>
                    <a:pt x="2355" y="0"/>
                  </a:moveTo>
                  <a:cubicBezTo>
                    <a:pt x="398" y="0"/>
                    <a:pt x="398" y="0"/>
                    <a:pt x="398" y="0"/>
                  </a:cubicBezTo>
                  <a:cubicBezTo>
                    <a:pt x="178" y="0"/>
                    <a:pt x="0" y="179"/>
                    <a:pt x="0" y="399"/>
                  </a:cubicBezTo>
                  <a:cubicBezTo>
                    <a:pt x="0" y="2317"/>
                    <a:pt x="0" y="2317"/>
                    <a:pt x="0" y="2317"/>
                  </a:cubicBezTo>
                  <a:cubicBezTo>
                    <a:pt x="0" y="2538"/>
                    <a:pt x="178" y="2716"/>
                    <a:pt x="398" y="2716"/>
                  </a:cubicBezTo>
                  <a:cubicBezTo>
                    <a:pt x="2355" y="2716"/>
                    <a:pt x="2355" y="2716"/>
                    <a:pt x="2355" y="2716"/>
                  </a:cubicBezTo>
                  <a:cubicBezTo>
                    <a:pt x="2575" y="2716"/>
                    <a:pt x="2753" y="2538"/>
                    <a:pt x="2753" y="2317"/>
                  </a:cubicBezTo>
                  <a:cubicBezTo>
                    <a:pt x="2753" y="399"/>
                    <a:pt x="2753" y="399"/>
                    <a:pt x="2753" y="399"/>
                  </a:cubicBezTo>
                  <a:cubicBezTo>
                    <a:pt x="2753" y="179"/>
                    <a:pt x="2575" y="0"/>
                    <a:pt x="2355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宋体" charset="-122"/>
                <a:cs typeface="+mn-cs"/>
              </a:endParaRPr>
            </a:p>
          </p:txBody>
        </p:sp>
      </p:grpSp>
      <p:grpSp>
        <p:nvGrpSpPr>
          <p:cNvPr id="11" name="Group 9"/>
          <p:cNvGrpSpPr/>
          <p:nvPr userDrawn="1"/>
        </p:nvGrpSpPr>
        <p:grpSpPr>
          <a:xfrm flipH="1">
            <a:off x="933709" y="4731991"/>
            <a:ext cx="224082" cy="221156"/>
            <a:chOff x="4328868" y="5502988"/>
            <a:chExt cx="500307" cy="493774"/>
          </a:xfrm>
        </p:grpSpPr>
        <p:sp>
          <p:nvSpPr>
            <p:cNvPr id="12" name="Freeform 10">
              <a:hlinkClick r:id="" action="ppaction://hlinkshowjump?jump=nextslide"/>
            </p:cNvPr>
            <p:cNvSpPr>
              <a:spLocks/>
            </p:cNvSpPr>
            <p:nvPr userDrawn="1"/>
          </p:nvSpPr>
          <p:spPr bwMode="auto">
            <a:xfrm>
              <a:off x="4520556" y="5649754"/>
              <a:ext cx="116933" cy="200242"/>
            </a:xfrm>
            <a:custGeom>
              <a:avLst/>
              <a:gdLst>
                <a:gd name="T0" fmla="*/ 417 w 425"/>
                <a:gd name="T1" fmla="*/ 77 h 728"/>
                <a:gd name="T2" fmla="*/ 131 w 425"/>
                <a:gd name="T3" fmla="*/ 364 h 728"/>
                <a:gd name="T4" fmla="*/ 417 w 425"/>
                <a:gd name="T5" fmla="*/ 650 h 728"/>
                <a:gd name="T6" fmla="*/ 425 w 425"/>
                <a:gd name="T7" fmla="*/ 667 h 728"/>
                <a:gd name="T8" fmla="*/ 417 w 425"/>
                <a:gd name="T9" fmla="*/ 684 h 728"/>
                <a:gd name="T10" fmla="*/ 381 w 425"/>
                <a:gd name="T11" fmla="*/ 720 h 728"/>
                <a:gd name="T12" fmla="*/ 364 w 425"/>
                <a:gd name="T13" fmla="*/ 728 h 728"/>
                <a:gd name="T14" fmla="*/ 347 w 425"/>
                <a:gd name="T15" fmla="*/ 720 h 728"/>
                <a:gd name="T16" fmla="*/ 8 w 425"/>
                <a:gd name="T17" fmla="*/ 381 h 728"/>
                <a:gd name="T18" fmla="*/ 0 w 425"/>
                <a:gd name="T19" fmla="*/ 364 h 728"/>
                <a:gd name="T20" fmla="*/ 8 w 425"/>
                <a:gd name="T21" fmla="*/ 347 h 728"/>
                <a:gd name="T22" fmla="*/ 347 w 425"/>
                <a:gd name="T23" fmla="*/ 7 h 728"/>
                <a:gd name="T24" fmla="*/ 364 w 425"/>
                <a:gd name="T25" fmla="*/ 0 h 728"/>
                <a:gd name="T26" fmla="*/ 381 w 425"/>
                <a:gd name="T27" fmla="*/ 7 h 728"/>
                <a:gd name="T28" fmla="*/ 417 w 425"/>
                <a:gd name="T29" fmla="*/ 44 h 728"/>
                <a:gd name="T30" fmla="*/ 425 w 425"/>
                <a:gd name="T31" fmla="*/ 60 h 728"/>
                <a:gd name="T32" fmla="*/ 417 w 425"/>
                <a:gd name="T33" fmla="*/ 7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25" h="728">
                  <a:moveTo>
                    <a:pt x="417" y="77"/>
                  </a:moveTo>
                  <a:cubicBezTo>
                    <a:pt x="131" y="364"/>
                    <a:pt x="131" y="364"/>
                    <a:pt x="131" y="364"/>
                  </a:cubicBezTo>
                  <a:cubicBezTo>
                    <a:pt x="417" y="650"/>
                    <a:pt x="417" y="650"/>
                    <a:pt x="417" y="650"/>
                  </a:cubicBezTo>
                  <a:cubicBezTo>
                    <a:pt x="422" y="655"/>
                    <a:pt x="425" y="661"/>
                    <a:pt x="425" y="667"/>
                  </a:cubicBezTo>
                  <a:cubicBezTo>
                    <a:pt x="425" y="673"/>
                    <a:pt x="422" y="680"/>
                    <a:pt x="417" y="684"/>
                  </a:cubicBezTo>
                  <a:cubicBezTo>
                    <a:pt x="381" y="720"/>
                    <a:pt x="381" y="720"/>
                    <a:pt x="381" y="720"/>
                  </a:cubicBezTo>
                  <a:cubicBezTo>
                    <a:pt x="377" y="725"/>
                    <a:pt x="370" y="728"/>
                    <a:pt x="364" y="728"/>
                  </a:cubicBezTo>
                  <a:cubicBezTo>
                    <a:pt x="358" y="728"/>
                    <a:pt x="352" y="725"/>
                    <a:pt x="347" y="720"/>
                  </a:cubicBezTo>
                  <a:cubicBezTo>
                    <a:pt x="8" y="381"/>
                    <a:pt x="8" y="381"/>
                    <a:pt x="8" y="381"/>
                  </a:cubicBezTo>
                  <a:cubicBezTo>
                    <a:pt x="3" y="376"/>
                    <a:pt x="0" y="369"/>
                    <a:pt x="0" y="364"/>
                  </a:cubicBezTo>
                  <a:cubicBezTo>
                    <a:pt x="0" y="358"/>
                    <a:pt x="3" y="351"/>
                    <a:pt x="8" y="347"/>
                  </a:cubicBezTo>
                  <a:cubicBezTo>
                    <a:pt x="347" y="7"/>
                    <a:pt x="347" y="7"/>
                    <a:pt x="347" y="7"/>
                  </a:cubicBezTo>
                  <a:cubicBezTo>
                    <a:pt x="352" y="3"/>
                    <a:pt x="358" y="0"/>
                    <a:pt x="364" y="0"/>
                  </a:cubicBezTo>
                  <a:cubicBezTo>
                    <a:pt x="370" y="0"/>
                    <a:pt x="377" y="3"/>
                    <a:pt x="381" y="7"/>
                  </a:cubicBezTo>
                  <a:cubicBezTo>
                    <a:pt x="417" y="44"/>
                    <a:pt x="417" y="44"/>
                    <a:pt x="417" y="44"/>
                  </a:cubicBezTo>
                  <a:cubicBezTo>
                    <a:pt x="422" y="48"/>
                    <a:pt x="425" y="54"/>
                    <a:pt x="425" y="60"/>
                  </a:cubicBezTo>
                  <a:cubicBezTo>
                    <a:pt x="425" y="66"/>
                    <a:pt x="422" y="73"/>
                    <a:pt x="417" y="77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宋体" charset="-122"/>
                <a:cs typeface="+mn-cs"/>
              </a:endParaRPr>
            </a:p>
          </p:txBody>
        </p:sp>
        <p:sp>
          <p:nvSpPr>
            <p:cNvPr id="13" name="Freeform 11">
              <a:hlinkClick r:id="" action="ppaction://hlinkshowjump?jump=nextslide"/>
            </p:cNvPr>
            <p:cNvSpPr>
              <a:spLocks noEditPoints="1"/>
            </p:cNvSpPr>
            <p:nvPr userDrawn="1"/>
          </p:nvSpPr>
          <p:spPr bwMode="auto">
            <a:xfrm>
              <a:off x="4328868" y="5502988"/>
              <a:ext cx="500307" cy="493774"/>
            </a:xfrm>
            <a:custGeom>
              <a:avLst/>
              <a:gdLst>
                <a:gd name="T0" fmla="*/ 2355 w 2753"/>
                <a:gd name="T1" fmla="*/ 114 h 2716"/>
                <a:gd name="T2" fmla="*/ 2639 w 2753"/>
                <a:gd name="T3" fmla="*/ 399 h 2716"/>
                <a:gd name="T4" fmla="*/ 2639 w 2753"/>
                <a:gd name="T5" fmla="*/ 2317 h 2716"/>
                <a:gd name="T6" fmla="*/ 2355 w 2753"/>
                <a:gd name="T7" fmla="*/ 2602 h 2716"/>
                <a:gd name="T8" fmla="*/ 398 w 2753"/>
                <a:gd name="T9" fmla="*/ 2602 h 2716"/>
                <a:gd name="T10" fmla="*/ 113 w 2753"/>
                <a:gd name="T11" fmla="*/ 2317 h 2716"/>
                <a:gd name="T12" fmla="*/ 113 w 2753"/>
                <a:gd name="T13" fmla="*/ 399 h 2716"/>
                <a:gd name="T14" fmla="*/ 398 w 2753"/>
                <a:gd name="T15" fmla="*/ 114 h 2716"/>
                <a:gd name="T16" fmla="*/ 2355 w 2753"/>
                <a:gd name="T17" fmla="*/ 114 h 2716"/>
                <a:gd name="T18" fmla="*/ 2355 w 2753"/>
                <a:gd name="T19" fmla="*/ 0 h 2716"/>
                <a:gd name="T20" fmla="*/ 398 w 2753"/>
                <a:gd name="T21" fmla="*/ 0 h 2716"/>
                <a:gd name="T22" fmla="*/ 0 w 2753"/>
                <a:gd name="T23" fmla="*/ 399 h 2716"/>
                <a:gd name="T24" fmla="*/ 0 w 2753"/>
                <a:gd name="T25" fmla="*/ 2317 h 2716"/>
                <a:gd name="T26" fmla="*/ 398 w 2753"/>
                <a:gd name="T27" fmla="*/ 2716 h 2716"/>
                <a:gd name="T28" fmla="*/ 2355 w 2753"/>
                <a:gd name="T29" fmla="*/ 2716 h 2716"/>
                <a:gd name="T30" fmla="*/ 2753 w 2753"/>
                <a:gd name="T31" fmla="*/ 2317 h 2716"/>
                <a:gd name="T32" fmla="*/ 2753 w 2753"/>
                <a:gd name="T33" fmla="*/ 399 h 2716"/>
                <a:gd name="T34" fmla="*/ 2355 w 2753"/>
                <a:gd name="T35" fmla="*/ 0 h 27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53" h="2716">
                  <a:moveTo>
                    <a:pt x="2355" y="114"/>
                  </a:moveTo>
                  <a:cubicBezTo>
                    <a:pt x="2512" y="114"/>
                    <a:pt x="2639" y="242"/>
                    <a:pt x="2639" y="399"/>
                  </a:cubicBezTo>
                  <a:cubicBezTo>
                    <a:pt x="2639" y="2317"/>
                    <a:pt x="2639" y="2317"/>
                    <a:pt x="2639" y="2317"/>
                  </a:cubicBezTo>
                  <a:cubicBezTo>
                    <a:pt x="2639" y="2474"/>
                    <a:pt x="2512" y="2602"/>
                    <a:pt x="2355" y="2602"/>
                  </a:cubicBezTo>
                  <a:cubicBezTo>
                    <a:pt x="398" y="2602"/>
                    <a:pt x="398" y="2602"/>
                    <a:pt x="398" y="2602"/>
                  </a:cubicBezTo>
                  <a:cubicBezTo>
                    <a:pt x="241" y="2602"/>
                    <a:pt x="113" y="2474"/>
                    <a:pt x="113" y="2317"/>
                  </a:cubicBezTo>
                  <a:cubicBezTo>
                    <a:pt x="113" y="399"/>
                    <a:pt x="113" y="399"/>
                    <a:pt x="113" y="399"/>
                  </a:cubicBezTo>
                  <a:cubicBezTo>
                    <a:pt x="113" y="242"/>
                    <a:pt x="241" y="114"/>
                    <a:pt x="398" y="114"/>
                  </a:cubicBezTo>
                  <a:cubicBezTo>
                    <a:pt x="2355" y="114"/>
                    <a:pt x="2355" y="114"/>
                    <a:pt x="2355" y="114"/>
                  </a:cubicBezTo>
                  <a:moveTo>
                    <a:pt x="2355" y="0"/>
                  </a:moveTo>
                  <a:cubicBezTo>
                    <a:pt x="398" y="0"/>
                    <a:pt x="398" y="0"/>
                    <a:pt x="398" y="0"/>
                  </a:cubicBezTo>
                  <a:cubicBezTo>
                    <a:pt x="178" y="0"/>
                    <a:pt x="0" y="179"/>
                    <a:pt x="0" y="399"/>
                  </a:cubicBezTo>
                  <a:cubicBezTo>
                    <a:pt x="0" y="2317"/>
                    <a:pt x="0" y="2317"/>
                    <a:pt x="0" y="2317"/>
                  </a:cubicBezTo>
                  <a:cubicBezTo>
                    <a:pt x="0" y="2538"/>
                    <a:pt x="178" y="2716"/>
                    <a:pt x="398" y="2716"/>
                  </a:cubicBezTo>
                  <a:cubicBezTo>
                    <a:pt x="2355" y="2716"/>
                    <a:pt x="2355" y="2716"/>
                    <a:pt x="2355" y="2716"/>
                  </a:cubicBezTo>
                  <a:cubicBezTo>
                    <a:pt x="2575" y="2716"/>
                    <a:pt x="2753" y="2538"/>
                    <a:pt x="2753" y="2317"/>
                  </a:cubicBezTo>
                  <a:cubicBezTo>
                    <a:pt x="2753" y="399"/>
                    <a:pt x="2753" y="399"/>
                    <a:pt x="2753" y="399"/>
                  </a:cubicBezTo>
                  <a:cubicBezTo>
                    <a:pt x="2753" y="179"/>
                    <a:pt x="2575" y="0"/>
                    <a:pt x="2355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宋体" charset="-122"/>
                <a:cs typeface="+mn-cs"/>
              </a:endParaRPr>
            </a:p>
          </p:txBody>
        </p:sp>
      </p:grpSp>
      <p:cxnSp>
        <p:nvCxnSpPr>
          <p:cNvPr id="14" name="Straight Connector 3"/>
          <p:cNvCxnSpPr/>
          <p:nvPr userDrawn="1"/>
        </p:nvCxnSpPr>
        <p:spPr>
          <a:xfrm>
            <a:off x="552709" y="4845350"/>
            <a:ext cx="381000" cy="0"/>
          </a:xfrm>
          <a:prstGeom prst="line">
            <a:avLst/>
          </a:prstGeom>
          <a:ln w="12700">
            <a:solidFill>
              <a:schemeClr val="bg1">
                <a:lumMod val="8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4406129"/>
      </p:ext>
    </p:extLst>
  </p:cSld>
  <p:clrMapOvr>
    <a:masterClrMapping/>
  </p:clrMapOvr>
  <p:transition spd="slow" advClick="0" advTm="0">
    <p:comb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Slid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</p:nvPr>
        </p:nvSpPr>
        <p:spPr>
          <a:xfrm>
            <a:off x="685800" y="1597820"/>
            <a:ext cx="7772400" cy="1102519"/>
          </a:xfrm>
          <a:prstGeom prst="rect">
            <a:avLst/>
          </a:prstGeom>
        </p:spPr>
        <p:txBody>
          <a:bodyPr/>
          <a:lstStyle/>
          <a:p>
            <a:r>
              <a:rPr lang="tr-TR" altLang="zh-CN" dirty="0"/>
              <a:t>Freepptbackgrounds.net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</p:nvPr>
        </p:nvSpPr>
        <p:spPr>
          <a:xfrm>
            <a:off x="1371600" y="2914650"/>
            <a:ext cx="6400800" cy="131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tr-TR" altLang="zh-CN" dirty="0"/>
              <a:t>www.freepptbackgrounds.net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1" y="4767264"/>
            <a:ext cx="2133600" cy="273844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4DD25B62-28F4-454A-9897-61BEEA70FD2D}" type="datetimeFigureOut">
              <a: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宋体" charset="-122"/>
                <a:cs typeface="+mn-cs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2020/4/15</a:t>
            </a:fld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4" charset="0"/>
              <a:ea typeface="宋体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4" charset="0"/>
              <a:ea typeface="宋体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8F5A0430-04B7-4B00-A5DA-74D1026A2227}" type="slidenum">
              <a: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宋体" charset="-122"/>
                <a:cs typeface="+mn-cs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4" charset="0"/>
              <a:ea typeface="宋体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14365692"/>
      </p:ext>
    </p:extLst>
  </p:cSld>
  <p:clrMapOvr>
    <a:masterClrMapping/>
  </p:clrMapOvr>
  <p:transition spd="slow" advClick="0" advTm="0">
    <p:comb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/>
          <p:cNvSpPr>
            <a:spLocks noGrp="1"/>
          </p:cNvSpPr>
          <p:nvPr>
            <p:ph type="pic" sz="quarter" idx="10"/>
          </p:nvPr>
        </p:nvSpPr>
        <p:spPr>
          <a:xfrm>
            <a:off x="1358687" y="1292673"/>
            <a:ext cx="1768475" cy="1766888"/>
          </a:xfrm>
          <a:prstGeom prst="ellipse">
            <a:avLst/>
          </a:prstGeom>
        </p:spPr>
        <p:txBody>
          <a:bodyPr/>
          <a:lstStyle>
            <a:lvl1pPr>
              <a:defRPr sz="1100"/>
            </a:lvl1pPr>
          </a:lstStyle>
          <a:p>
            <a:endParaRPr lang="en-US" dirty="0"/>
          </a:p>
        </p:txBody>
      </p:sp>
      <p:sp>
        <p:nvSpPr>
          <p:cNvPr id="15" name="Picture Placeholder 13"/>
          <p:cNvSpPr>
            <a:spLocks noGrp="1"/>
          </p:cNvSpPr>
          <p:nvPr>
            <p:ph type="pic" sz="quarter" idx="11"/>
          </p:nvPr>
        </p:nvSpPr>
        <p:spPr>
          <a:xfrm>
            <a:off x="3686552" y="1292673"/>
            <a:ext cx="1768475" cy="1766888"/>
          </a:xfrm>
          <a:prstGeom prst="ellipse">
            <a:avLst/>
          </a:prstGeom>
        </p:spPr>
        <p:txBody>
          <a:bodyPr/>
          <a:lstStyle>
            <a:lvl1pPr>
              <a:defRPr sz="1100"/>
            </a:lvl1pPr>
          </a:lstStyle>
          <a:p>
            <a:endParaRPr lang="en-US"/>
          </a:p>
        </p:txBody>
      </p:sp>
      <p:sp>
        <p:nvSpPr>
          <p:cNvPr id="17" name="Picture Placeholder 13"/>
          <p:cNvSpPr>
            <a:spLocks noGrp="1"/>
          </p:cNvSpPr>
          <p:nvPr>
            <p:ph type="pic" sz="quarter" idx="12"/>
          </p:nvPr>
        </p:nvSpPr>
        <p:spPr>
          <a:xfrm>
            <a:off x="6014417" y="1292673"/>
            <a:ext cx="1768475" cy="1766888"/>
          </a:xfrm>
          <a:prstGeom prst="ellipse">
            <a:avLst/>
          </a:prstGeom>
        </p:spPr>
        <p:txBody>
          <a:bodyPr/>
          <a:lstStyle>
            <a:lvl1pPr>
              <a:defRPr sz="1100"/>
            </a:lvl1pPr>
          </a:lstStyle>
          <a:p>
            <a:endParaRPr lang="en-US"/>
          </a:p>
        </p:txBody>
      </p:sp>
      <p:sp>
        <p:nvSpPr>
          <p:cNvPr id="13" name="Picture Placeholder 13"/>
          <p:cNvSpPr>
            <a:spLocks noGrp="1"/>
          </p:cNvSpPr>
          <p:nvPr>
            <p:ph type="pic" sz="quarter" idx="13"/>
          </p:nvPr>
        </p:nvSpPr>
        <p:spPr>
          <a:xfrm>
            <a:off x="2556116" y="2877151"/>
            <a:ext cx="1768475" cy="1766888"/>
          </a:xfrm>
          <a:prstGeom prst="ellipse">
            <a:avLst/>
          </a:prstGeom>
        </p:spPr>
        <p:txBody>
          <a:bodyPr/>
          <a:lstStyle>
            <a:lvl1pPr>
              <a:defRPr sz="1100"/>
            </a:lvl1pPr>
          </a:lstStyle>
          <a:p>
            <a:endParaRPr lang="en-US"/>
          </a:p>
        </p:txBody>
      </p:sp>
      <p:sp>
        <p:nvSpPr>
          <p:cNvPr id="16" name="Picture Placeholder 13"/>
          <p:cNvSpPr>
            <a:spLocks noGrp="1"/>
          </p:cNvSpPr>
          <p:nvPr>
            <p:ph type="pic" sz="quarter" idx="14"/>
          </p:nvPr>
        </p:nvSpPr>
        <p:spPr>
          <a:xfrm>
            <a:off x="4883981" y="2877151"/>
            <a:ext cx="1768475" cy="1766888"/>
          </a:xfrm>
          <a:prstGeom prst="ellipse">
            <a:avLst/>
          </a:prstGeom>
        </p:spPr>
        <p:txBody>
          <a:bodyPr/>
          <a:lstStyle>
            <a:lvl1pPr>
              <a:defRPr sz="1100"/>
            </a:lvl1pPr>
          </a:lstStyle>
          <a:p>
            <a:endParaRPr lang="en-US"/>
          </a:p>
        </p:txBody>
      </p:sp>
      <p:sp>
        <p:nvSpPr>
          <p:cNvPr id="7" name="Rectangle 9"/>
          <p:cNvSpPr/>
          <p:nvPr userDrawn="1"/>
        </p:nvSpPr>
        <p:spPr>
          <a:xfrm>
            <a:off x="8500361" y="241918"/>
            <a:ext cx="365983" cy="21530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20" tIns="45709" rIns="91420" bIns="45709"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" name="Isosceles Triangle 10"/>
          <p:cNvSpPr/>
          <p:nvPr userDrawn="1"/>
        </p:nvSpPr>
        <p:spPr>
          <a:xfrm rot="10610802">
            <a:off x="8504736" y="316259"/>
            <a:ext cx="366581" cy="196391"/>
          </a:xfrm>
          <a:prstGeom prst="triangle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20" tIns="45709" rIns="91420" bIns="45709"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9" name="Slide Number Placeholder 5"/>
          <p:cNvSpPr txBox="1">
            <a:spLocks/>
          </p:cNvSpPr>
          <p:nvPr userDrawn="1"/>
        </p:nvSpPr>
        <p:spPr>
          <a:xfrm>
            <a:off x="8519485" y="204940"/>
            <a:ext cx="337081" cy="350586"/>
          </a:xfrm>
          <a:prstGeom prst="rect">
            <a:avLst/>
          </a:prstGeom>
        </p:spPr>
        <p:txBody>
          <a:bodyPr vert="horz" lIns="0" tIns="0" rIns="0" bIns="45709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14FFB07-917D-5348-AE2D-F9A4E0AD1751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ct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pSp>
        <p:nvGrpSpPr>
          <p:cNvPr id="10" name="Group 5"/>
          <p:cNvGrpSpPr/>
          <p:nvPr userDrawn="1"/>
        </p:nvGrpSpPr>
        <p:grpSpPr>
          <a:xfrm>
            <a:off x="347419" y="4731991"/>
            <a:ext cx="224082" cy="221156"/>
            <a:chOff x="4328868" y="5502988"/>
            <a:chExt cx="500307" cy="493774"/>
          </a:xfrm>
        </p:grpSpPr>
        <p:sp>
          <p:nvSpPr>
            <p:cNvPr id="11" name="Freeform 7">
              <a:hlinkClick r:id="" action="ppaction://hlinkshowjump?jump=previousslide"/>
            </p:cNvPr>
            <p:cNvSpPr>
              <a:spLocks/>
            </p:cNvSpPr>
            <p:nvPr userDrawn="1"/>
          </p:nvSpPr>
          <p:spPr bwMode="auto">
            <a:xfrm>
              <a:off x="4520555" y="5649754"/>
              <a:ext cx="116933" cy="200242"/>
            </a:xfrm>
            <a:custGeom>
              <a:avLst/>
              <a:gdLst>
                <a:gd name="T0" fmla="*/ 417 w 425"/>
                <a:gd name="T1" fmla="*/ 77 h 728"/>
                <a:gd name="T2" fmla="*/ 131 w 425"/>
                <a:gd name="T3" fmla="*/ 364 h 728"/>
                <a:gd name="T4" fmla="*/ 417 w 425"/>
                <a:gd name="T5" fmla="*/ 650 h 728"/>
                <a:gd name="T6" fmla="*/ 425 w 425"/>
                <a:gd name="T7" fmla="*/ 667 h 728"/>
                <a:gd name="T8" fmla="*/ 417 w 425"/>
                <a:gd name="T9" fmla="*/ 684 h 728"/>
                <a:gd name="T10" fmla="*/ 381 w 425"/>
                <a:gd name="T11" fmla="*/ 720 h 728"/>
                <a:gd name="T12" fmla="*/ 364 w 425"/>
                <a:gd name="T13" fmla="*/ 728 h 728"/>
                <a:gd name="T14" fmla="*/ 347 w 425"/>
                <a:gd name="T15" fmla="*/ 720 h 728"/>
                <a:gd name="T16" fmla="*/ 8 w 425"/>
                <a:gd name="T17" fmla="*/ 381 h 728"/>
                <a:gd name="T18" fmla="*/ 0 w 425"/>
                <a:gd name="T19" fmla="*/ 364 h 728"/>
                <a:gd name="T20" fmla="*/ 8 w 425"/>
                <a:gd name="T21" fmla="*/ 347 h 728"/>
                <a:gd name="T22" fmla="*/ 347 w 425"/>
                <a:gd name="T23" fmla="*/ 7 h 728"/>
                <a:gd name="T24" fmla="*/ 364 w 425"/>
                <a:gd name="T25" fmla="*/ 0 h 728"/>
                <a:gd name="T26" fmla="*/ 381 w 425"/>
                <a:gd name="T27" fmla="*/ 7 h 728"/>
                <a:gd name="T28" fmla="*/ 417 w 425"/>
                <a:gd name="T29" fmla="*/ 44 h 728"/>
                <a:gd name="T30" fmla="*/ 425 w 425"/>
                <a:gd name="T31" fmla="*/ 60 h 728"/>
                <a:gd name="T32" fmla="*/ 417 w 425"/>
                <a:gd name="T33" fmla="*/ 7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25" h="728">
                  <a:moveTo>
                    <a:pt x="417" y="77"/>
                  </a:moveTo>
                  <a:cubicBezTo>
                    <a:pt x="131" y="364"/>
                    <a:pt x="131" y="364"/>
                    <a:pt x="131" y="364"/>
                  </a:cubicBezTo>
                  <a:cubicBezTo>
                    <a:pt x="417" y="650"/>
                    <a:pt x="417" y="650"/>
                    <a:pt x="417" y="650"/>
                  </a:cubicBezTo>
                  <a:cubicBezTo>
                    <a:pt x="422" y="655"/>
                    <a:pt x="425" y="661"/>
                    <a:pt x="425" y="667"/>
                  </a:cubicBezTo>
                  <a:cubicBezTo>
                    <a:pt x="425" y="673"/>
                    <a:pt x="422" y="680"/>
                    <a:pt x="417" y="684"/>
                  </a:cubicBezTo>
                  <a:cubicBezTo>
                    <a:pt x="381" y="720"/>
                    <a:pt x="381" y="720"/>
                    <a:pt x="381" y="720"/>
                  </a:cubicBezTo>
                  <a:cubicBezTo>
                    <a:pt x="377" y="725"/>
                    <a:pt x="370" y="728"/>
                    <a:pt x="364" y="728"/>
                  </a:cubicBezTo>
                  <a:cubicBezTo>
                    <a:pt x="358" y="728"/>
                    <a:pt x="352" y="725"/>
                    <a:pt x="347" y="720"/>
                  </a:cubicBezTo>
                  <a:cubicBezTo>
                    <a:pt x="8" y="381"/>
                    <a:pt x="8" y="381"/>
                    <a:pt x="8" y="381"/>
                  </a:cubicBezTo>
                  <a:cubicBezTo>
                    <a:pt x="3" y="376"/>
                    <a:pt x="0" y="369"/>
                    <a:pt x="0" y="364"/>
                  </a:cubicBezTo>
                  <a:cubicBezTo>
                    <a:pt x="0" y="358"/>
                    <a:pt x="3" y="351"/>
                    <a:pt x="8" y="347"/>
                  </a:cubicBezTo>
                  <a:cubicBezTo>
                    <a:pt x="347" y="7"/>
                    <a:pt x="347" y="7"/>
                    <a:pt x="347" y="7"/>
                  </a:cubicBezTo>
                  <a:cubicBezTo>
                    <a:pt x="352" y="3"/>
                    <a:pt x="358" y="0"/>
                    <a:pt x="364" y="0"/>
                  </a:cubicBezTo>
                  <a:cubicBezTo>
                    <a:pt x="370" y="0"/>
                    <a:pt x="377" y="3"/>
                    <a:pt x="381" y="7"/>
                  </a:cubicBezTo>
                  <a:cubicBezTo>
                    <a:pt x="417" y="44"/>
                    <a:pt x="417" y="44"/>
                    <a:pt x="417" y="44"/>
                  </a:cubicBezTo>
                  <a:cubicBezTo>
                    <a:pt x="422" y="48"/>
                    <a:pt x="425" y="54"/>
                    <a:pt x="425" y="60"/>
                  </a:cubicBezTo>
                  <a:cubicBezTo>
                    <a:pt x="425" y="66"/>
                    <a:pt x="422" y="73"/>
                    <a:pt x="417" y="77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宋体" charset="-122"/>
                <a:cs typeface="+mn-cs"/>
              </a:endParaRPr>
            </a:p>
          </p:txBody>
        </p:sp>
        <p:sp>
          <p:nvSpPr>
            <p:cNvPr id="12" name="Freeform 8">
              <a:hlinkClick r:id="" action="ppaction://hlinkshowjump?jump=previousslide"/>
            </p:cNvPr>
            <p:cNvSpPr>
              <a:spLocks noEditPoints="1"/>
            </p:cNvSpPr>
            <p:nvPr userDrawn="1"/>
          </p:nvSpPr>
          <p:spPr bwMode="auto">
            <a:xfrm>
              <a:off x="4328868" y="5502988"/>
              <a:ext cx="500307" cy="493774"/>
            </a:xfrm>
            <a:custGeom>
              <a:avLst/>
              <a:gdLst>
                <a:gd name="T0" fmla="*/ 2355 w 2753"/>
                <a:gd name="T1" fmla="*/ 114 h 2716"/>
                <a:gd name="T2" fmla="*/ 2639 w 2753"/>
                <a:gd name="T3" fmla="*/ 399 h 2716"/>
                <a:gd name="T4" fmla="*/ 2639 w 2753"/>
                <a:gd name="T5" fmla="*/ 2317 h 2716"/>
                <a:gd name="T6" fmla="*/ 2355 w 2753"/>
                <a:gd name="T7" fmla="*/ 2602 h 2716"/>
                <a:gd name="T8" fmla="*/ 398 w 2753"/>
                <a:gd name="T9" fmla="*/ 2602 h 2716"/>
                <a:gd name="T10" fmla="*/ 113 w 2753"/>
                <a:gd name="T11" fmla="*/ 2317 h 2716"/>
                <a:gd name="T12" fmla="*/ 113 w 2753"/>
                <a:gd name="T13" fmla="*/ 399 h 2716"/>
                <a:gd name="T14" fmla="*/ 398 w 2753"/>
                <a:gd name="T15" fmla="*/ 114 h 2716"/>
                <a:gd name="T16" fmla="*/ 2355 w 2753"/>
                <a:gd name="T17" fmla="*/ 114 h 2716"/>
                <a:gd name="T18" fmla="*/ 2355 w 2753"/>
                <a:gd name="T19" fmla="*/ 0 h 2716"/>
                <a:gd name="T20" fmla="*/ 398 w 2753"/>
                <a:gd name="T21" fmla="*/ 0 h 2716"/>
                <a:gd name="T22" fmla="*/ 0 w 2753"/>
                <a:gd name="T23" fmla="*/ 399 h 2716"/>
                <a:gd name="T24" fmla="*/ 0 w 2753"/>
                <a:gd name="T25" fmla="*/ 2317 h 2716"/>
                <a:gd name="T26" fmla="*/ 398 w 2753"/>
                <a:gd name="T27" fmla="*/ 2716 h 2716"/>
                <a:gd name="T28" fmla="*/ 2355 w 2753"/>
                <a:gd name="T29" fmla="*/ 2716 h 2716"/>
                <a:gd name="T30" fmla="*/ 2753 w 2753"/>
                <a:gd name="T31" fmla="*/ 2317 h 2716"/>
                <a:gd name="T32" fmla="*/ 2753 w 2753"/>
                <a:gd name="T33" fmla="*/ 399 h 2716"/>
                <a:gd name="T34" fmla="*/ 2355 w 2753"/>
                <a:gd name="T35" fmla="*/ 0 h 27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53" h="2716">
                  <a:moveTo>
                    <a:pt x="2355" y="114"/>
                  </a:moveTo>
                  <a:cubicBezTo>
                    <a:pt x="2512" y="114"/>
                    <a:pt x="2639" y="242"/>
                    <a:pt x="2639" y="399"/>
                  </a:cubicBezTo>
                  <a:cubicBezTo>
                    <a:pt x="2639" y="2317"/>
                    <a:pt x="2639" y="2317"/>
                    <a:pt x="2639" y="2317"/>
                  </a:cubicBezTo>
                  <a:cubicBezTo>
                    <a:pt x="2639" y="2474"/>
                    <a:pt x="2512" y="2602"/>
                    <a:pt x="2355" y="2602"/>
                  </a:cubicBezTo>
                  <a:cubicBezTo>
                    <a:pt x="398" y="2602"/>
                    <a:pt x="398" y="2602"/>
                    <a:pt x="398" y="2602"/>
                  </a:cubicBezTo>
                  <a:cubicBezTo>
                    <a:pt x="241" y="2602"/>
                    <a:pt x="113" y="2474"/>
                    <a:pt x="113" y="2317"/>
                  </a:cubicBezTo>
                  <a:cubicBezTo>
                    <a:pt x="113" y="399"/>
                    <a:pt x="113" y="399"/>
                    <a:pt x="113" y="399"/>
                  </a:cubicBezTo>
                  <a:cubicBezTo>
                    <a:pt x="113" y="242"/>
                    <a:pt x="241" y="114"/>
                    <a:pt x="398" y="114"/>
                  </a:cubicBezTo>
                  <a:cubicBezTo>
                    <a:pt x="2355" y="114"/>
                    <a:pt x="2355" y="114"/>
                    <a:pt x="2355" y="114"/>
                  </a:cubicBezTo>
                  <a:moveTo>
                    <a:pt x="2355" y="0"/>
                  </a:moveTo>
                  <a:cubicBezTo>
                    <a:pt x="398" y="0"/>
                    <a:pt x="398" y="0"/>
                    <a:pt x="398" y="0"/>
                  </a:cubicBezTo>
                  <a:cubicBezTo>
                    <a:pt x="178" y="0"/>
                    <a:pt x="0" y="179"/>
                    <a:pt x="0" y="399"/>
                  </a:cubicBezTo>
                  <a:cubicBezTo>
                    <a:pt x="0" y="2317"/>
                    <a:pt x="0" y="2317"/>
                    <a:pt x="0" y="2317"/>
                  </a:cubicBezTo>
                  <a:cubicBezTo>
                    <a:pt x="0" y="2538"/>
                    <a:pt x="178" y="2716"/>
                    <a:pt x="398" y="2716"/>
                  </a:cubicBezTo>
                  <a:cubicBezTo>
                    <a:pt x="2355" y="2716"/>
                    <a:pt x="2355" y="2716"/>
                    <a:pt x="2355" y="2716"/>
                  </a:cubicBezTo>
                  <a:cubicBezTo>
                    <a:pt x="2575" y="2716"/>
                    <a:pt x="2753" y="2538"/>
                    <a:pt x="2753" y="2317"/>
                  </a:cubicBezTo>
                  <a:cubicBezTo>
                    <a:pt x="2753" y="399"/>
                    <a:pt x="2753" y="399"/>
                    <a:pt x="2753" y="399"/>
                  </a:cubicBezTo>
                  <a:cubicBezTo>
                    <a:pt x="2753" y="179"/>
                    <a:pt x="2575" y="0"/>
                    <a:pt x="2355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宋体" charset="-122"/>
                <a:cs typeface="+mn-cs"/>
              </a:endParaRPr>
            </a:p>
          </p:txBody>
        </p:sp>
      </p:grpSp>
      <p:grpSp>
        <p:nvGrpSpPr>
          <p:cNvPr id="18" name="Group 9"/>
          <p:cNvGrpSpPr/>
          <p:nvPr userDrawn="1"/>
        </p:nvGrpSpPr>
        <p:grpSpPr>
          <a:xfrm flipH="1">
            <a:off x="933709" y="4731991"/>
            <a:ext cx="224082" cy="221156"/>
            <a:chOff x="4328868" y="5502988"/>
            <a:chExt cx="500307" cy="493774"/>
          </a:xfrm>
        </p:grpSpPr>
        <p:sp>
          <p:nvSpPr>
            <p:cNvPr id="19" name="Freeform 10">
              <a:hlinkClick r:id="" action="ppaction://hlinkshowjump?jump=nextslide"/>
            </p:cNvPr>
            <p:cNvSpPr>
              <a:spLocks/>
            </p:cNvSpPr>
            <p:nvPr userDrawn="1"/>
          </p:nvSpPr>
          <p:spPr bwMode="auto">
            <a:xfrm>
              <a:off x="4520556" y="5649754"/>
              <a:ext cx="116933" cy="200242"/>
            </a:xfrm>
            <a:custGeom>
              <a:avLst/>
              <a:gdLst>
                <a:gd name="T0" fmla="*/ 417 w 425"/>
                <a:gd name="T1" fmla="*/ 77 h 728"/>
                <a:gd name="T2" fmla="*/ 131 w 425"/>
                <a:gd name="T3" fmla="*/ 364 h 728"/>
                <a:gd name="T4" fmla="*/ 417 w 425"/>
                <a:gd name="T5" fmla="*/ 650 h 728"/>
                <a:gd name="T6" fmla="*/ 425 w 425"/>
                <a:gd name="T7" fmla="*/ 667 h 728"/>
                <a:gd name="T8" fmla="*/ 417 w 425"/>
                <a:gd name="T9" fmla="*/ 684 h 728"/>
                <a:gd name="T10" fmla="*/ 381 w 425"/>
                <a:gd name="T11" fmla="*/ 720 h 728"/>
                <a:gd name="T12" fmla="*/ 364 w 425"/>
                <a:gd name="T13" fmla="*/ 728 h 728"/>
                <a:gd name="T14" fmla="*/ 347 w 425"/>
                <a:gd name="T15" fmla="*/ 720 h 728"/>
                <a:gd name="T16" fmla="*/ 8 w 425"/>
                <a:gd name="T17" fmla="*/ 381 h 728"/>
                <a:gd name="T18" fmla="*/ 0 w 425"/>
                <a:gd name="T19" fmla="*/ 364 h 728"/>
                <a:gd name="T20" fmla="*/ 8 w 425"/>
                <a:gd name="T21" fmla="*/ 347 h 728"/>
                <a:gd name="T22" fmla="*/ 347 w 425"/>
                <a:gd name="T23" fmla="*/ 7 h 728"/>
                <a:gd name="T24" fmla="*/ 364 w 425"/>
                <a:gd name="T25" fmla="*/ 0 h 728"/>
                <a:gd name="T26" fmla="*/ 381 w 425"/>
                <a:gd name="T27" fmla="*/ 7 h 728"/>
                <a:gd name="T28" fmla="*/ 417 w 425"/>
                <a:gd name="T29" fmla="*/ 44 h 728"/>
                <a:gd name="T30" fmla="*/ 425 w 425"/>
                <a:gd name="T31" fmla="*/ 60 h 728"/>
                <a:gd name="T32" fmla="*/ 417 w 425"/>
                <a:gd name="T33" fmla="*/ 7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25" h="728">
                  <a:moveTo>
                    <a:pt x="417" y="77"/>
                  </a:moveTo>
                  <a:cubicBezTo>
                    <a:pt x="131" y="364"/>
                    <a:pt x="131" y="364"/>
                    <a:pt x="131" y="364"/>
                  </a:cubicBezTo>
                  <a:cubicBezTo>
                    <a:pt x="417" y="650"/>
                    <a:pt x="417" y="650"/>
                    <a:pt x="417" y="650"/>
                  </a:cubicBezTo>
                  <a:cubicBezTo>
                    <a:pt x="422" y="655"/>
                    <a:pt x="425" y="661"/>
                    <a:pt x="425" y="667"/>
                  </a:cubicBezTo>
                  <a:cubicBezTo>
                    <a:pt x="425" y="673"/>
                    <a:pt x="422" y="680"/>
                    <a:pt x="417" y="684"/>
                  </a:cubicBezTo>
                  <a:cubicBezTo>
                    <a:pt x="381" y="720"/>
                    <a:pt x="381" y="720"/>
                    <a:pt x="381" y="720"/>
                  </a:cubicBezTo>
                  <a:cubicBezTo>
                    <a:pt x="377" y="725"/>
                    <a:pt x="370" y="728"/>
                    <a:pt x="364" y="728"/>
                  </a:cubicBezTo>
                  <a:cubicBezTo>
                    <a:pt x="358" y="728"/>
                    <a:pt x="352" y="725"/>
                    <a:pt x="347" y="720"/>
                  </a:cubicBezTo>
                  <a:cubicBezTo>
                    <a:pt x="8" y="381"/>
                    <a:pt x="8" y="381"/>
                    <a:pt x="8" y="381"/>
                  </a:cubicBezTo>
                  <a:cubicBezTo>
                    <a:pt x="3" y="376"/>
                    <a:pt x="0" y="369"/>
                    <a:pt x="0" y="364"/>
                  </a:cubicBezTo>
                  <a:cubicBezTo>
                    <a:pt x="0" y="358"/>
                    <a:pt x="3" y="351"/>
                    <a:pt x="8" y="347"/>
                  </a:cubicBezTo>
                  <a:cubicBezTo>
                    <a:pt x="347" y="7"/>
                    <a:pt x="347" y="7"/>
                    <a:pt x="347" y="7"/>
                  </a:cubicBezTo>
                  <a:cubicBezTo>
                    <a:pt x="352" y="3"/>
                    <a:pt x="358" y="0"/>
                    <a:pt x="364" y="0"/>
                  </a:cubicBezTo>
                  <a:cubicBezTo>
                    <a:pt x="370" y="0"/>
                    <a:pt x="377" y="3"/>
                    <a:pt x="381" y="7"/>
                  </a:cubicBezTo>
                  <a:cubicBezTo>
                    <a:pt x="417" y="44"/>
                    <a:pt x="417" y="44"/>
                    <a:pt x="417" y="44"/>
                  </a:cubicBezTo>
                  <a:cubicBezTo>
                    <a:pt x="422" y="48"/>
                    <a:pt x="425" y="54"/>
                    <a:pt x="425" y="60"/>
                  </a:cubicBezTo>
                  <a:cubicBezTo>
                    <a:pt x="425" y="66"/>
                    <a:pt x="422" y="73"/>
                    <a:pt x="417" y="77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宋体" charset="-122"/>
                <a:cs typeface="+mn-cs"/>
              </a:endParaRPr>
            </a:p>
          </p:txBody>
        </p:sp>
        <p:sp>
          <p:nvSpPr>
            <p:cNvPr id="20" name="Freeform 11">
              <a:hlinkClick r:id="" action="ppaction://hlinkshowjump?jump=nextslide"/>
            </p:cNvPr>
            <p:cNvSpPr>
              <a:spLocks noEditPoints="1"/>
            </p:cNvSpPr>
            <p:nvPr userDrawn="1"/>
          </p:nvSpPr>
          <p:spPr bwMode="auto">
            <a:xfrm>
              <a:off x="4328868" y="5502988"/>
              <a:ext cx="500307" cy="493774"/>
            </a:xfrm>
            <a:custGeom>
              <a:avLst/>
              <a:gdLst>
                <a:gd name="T0" fmla="*/ 2355 w 2753"/>
                <a:gd name="T1" fmla="*/ 114 h 2716"/>
                <a:gd name="T2" fmla="*/ 2639 w 2753"/>
                <a:gd name="T3" fmla="*/ 399 h 2716"/>
                <a:gd name="T4" fmla="*/ 2639 w 2753"/>
                <a:gd name="T5" fmla="*/ 2317 h 2716"/>
                <a:gd name="T6" fmla="*/ 2355 w 2753"/>
                <a:gd name="T7" fmla="*/ 2602 h 2716"/>
                <a:gd name="T8" fmla="*/ 398 w 2753"/>
                <a:gd name="T9" fmla="*/ 2602 h 2716"/>
                <a:gd name="T10" fmla="*/ 113 w 2753"/>
                <a:gd name="T11" fmla="*/ 2317 h 2716"/>
                <a:gd name="T12" fmla="*/ 113 w 2753"/>
                <a:gd name="T13" fmla="*/ 399 h 2716"/>
                <a:gd name="T14" fmla="*/ 398 w 2753"/>
                <a:gd name="T15" fmla="*/ 114 h 2716"/>
                <a:gd name="T16" fmla="*/ 2355 w 2753"/>
                <a:gd name="T17" fmla="*/ 114 h 2716"/>
                <a:gd name="T18" fmla="*/ 2355 w 2753"/>
                <a:gd name="T19" fmla="*/ 0 h 2716"/>
                <a:gd name="T20" fmla="*/ 398 w 2753"/>
                <a:gd name="T21" fmla="*/ 0 h 2716"/>
                <a:gd name="T22" fmla="*/ 0 w 2753"/>
                <a:gd name="T23" fmla="*/ 399 h 2716"/>
                <a:gd name="T24" fmla="*/ 0 w 2753"/>
                <a:gd name="T25" fmla="*/ 2317 h 2716"/>
                <a:gd name="T26" fmla="*/ 398 w 2753"/>
                <a:gd name="T27" fmla="*/ 2716 h 2716"/>
                <a:gd name="T28" fmla="*/ 2355 w 2753"/>
                <a:gd name="T29" fmla="*/ 2716 h 2716"/>
                <a:gd name="T30" fmla="*/ 2753 w 2753"/>
                <a:gd name="T31" fmla="*/ 2317 h 2716"/>
                <a:gd name="T32" fmla="*/ 2753 w 2753"/>
                <a:gd name="T33" fmla="*/ 399 h 2716"/>
                <a:gd name="T34" fmla="*/ 2355 w 2753"/>
                <a:gd name="T35" fmla="*/ 0 h 27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53" h="2716">
                  <a:moveTo>
                    <a:pt x="2355" y="114"/>
                  </a:moveTo>
                  <a:cubicBezTo>
                    <a:pt x="2512" y="114"/>
                    <a:pt x="2639" y="242"/>
                    <a:pt x="2639" y="399"/>
                  </a:cubicBezTo>
                  <a:cubicBezTo>
                    <a:pt x="2639" y="2317"/>
                    <a:pt x="2639" y="2317"/>
                    <a:pt x="2639" y="2317"/>
                  </a:cubicBezTo>
                  <a:cubicBezTo>
                    <a:pt x="2639" y="2474"/>
                    <a:pt x="2512" y="2602"/>
                    <a:pt x="2355" y="2602"/>
                  </a:cubicBezTo>
                  <a:cubicBezTo>
                    <a:pt x="398" y="2602"/>
                    <a:pt x="398" y="2602"/>
                    <a:pt x="398" y="2602"/>
                  </a:cubicBezTo>
                  <a:cubicBezTo>
                    <a:pt x="241" y="2602"/>
                    <a:pt x="113" y="2474"/>
                    <a:pt x="113" y="2317"/>
                  </a:cubicBezTo>
                  <a:cubicBezTo>
                    <a:pt x="113" y="399"/>
                    <a:pt x="113" y="399"/>
                    <a:pt x="113" y="399"/>
                  </a:cubicBezTo>
                  <a:cubicBezTo>
                    <a:pt x="113" y="242"/>
                    <a:pt x="241" y="114"/>
                    <a:pt x="398" y="114"/>
                  </a:cubicBezTo>
                  <a:cubicBezTo>
                    <a:pt x="2355" y="114"/>
                    <a:pt x="2355" y="114"/>
                    <a:pt x="2355" y="114"/>
                  </a:cubicBezTo>
                  <a:moveTo>
                    <a:pt x="2355" y="0"/>
                  </a:moveTo>
                  <a:cubicBezTo>
                    <a:pt x="398" y="0"/>
                    <a:pt x="398" y="0"/>
                    <a:pt x="398" y="0"/>
                  </a:cubicBezTo>
                  <a:cubicBezTo>
                    <a:pt x="178" y="0"/>
                    <a:pt x="0" y="179"/>
                    <a:pt x="0" y="399"/>
                  </a:cubicBezTo>
                  <a:cubicBezTo>
                    <a:pt x="0" y="2317"/>
                    <a:pt x="0" y="2317"/>
                    <a:pt x="0" y="2317"/>
                  </a:cubicBezTo>
                  <a:cubicBezTo>
                    <a:pt x="0" y="2538"/>
                    <a:pt x="178" y="2716"/>
                    <a:pt x="398" y="2716"/>
                  </a:cubicBezTo>
                  <a:cubicBezTo>
                    <a:pt x="2355" y="2716"/>
                    <a:pt x="2355" y="2716"/>
                    <a:pt x="2355" y="2716"/>
                  </a:cubicBezTo>
                  <a:cubicBezTo>
                    <a:pt x="2575" y="2716"/>
                    <a:pt x="2753" y="2538"/>
                    <a:pt x="2753" y="2317"/>
                  </a:cubicBezTo>
                  <a:cubicBezTo>
                    <a:pt x="2753" y="399"/>
                    <a:pt x="2753" y="399"/>
                    <a:pt x="2753" y="399"/>
                  </a:cubicBezTo>
                  <a:cubicBezTo>
                    <a:pt x="2753" y="179"/>
                    <a:pt x="2575" y="0"/>
                    <a:pt x="2355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宋体" charset="-122"/>
                <a:cs typeface="+mn-cs"/>
              </a:endParaRPr>
            </a:p>
          </p:txBody>
        </p:sp>
      </p:grpSp>
      <p:cxnSp>
        <p:nvCxnSpPr>
          <p:cNvPr id="21" name="Straight Connector 3"/>
          <p:cNvCxnSpPr/>
          <p:nvPr userDrawn="1"/>
        </p:nvCxnSpPr>
        <p:spPr>
          <a:xfrm>
            <a:off x="552709" y="4845350"/>
            <a:ext cx="381000" cy="0"/>
          </a:xfrm>
          <a:prstGeom prst="line">
            <a:avLst/>
          </a:prstGeom>
          <a:ln w="12700">
            <a:solidFill>
              <a:schemeClr val="bg1">
                <a:lumMod val="8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62915989"/>
      </p:ext>
    </p:extLst>
  </p:cSld>
  <p:clrMapOvr>
    <a:masterClrMapping/>
  </p:clrMapOvr>
  <p:transition spd="slow" advClick="0" advTm="0">
    <p:comb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tr-TR" altLang="zh-CN" dirty="0"/>
              <a:t>Freepptbackgrounds.net</a:t>
            </a:r>
            <a:endParaRPr lang="zh-CN" altLang="en-US" dirty="0"/>
          </a:p>
        </p:txBody>
      </p:sp>
      <p:sp>
        <p:nvSpPr>
          <p:cNvPr id="4" name="矩形 3"/>
          <p:cNvSpPr/>
          <p:nvPr userDrawn="1"/>
        </p:nvSpPr>
        <p:spPr>
          <a:xfrm>
            <a:off x="7753728" y="4876804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www.1ppt.com/moban/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www.1ppt.com/hangye/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www.1ppt.com/jieri/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素材下载：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背景图片：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www.1ppt.com/beijing/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图表下载：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优秀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www.1ppt.com/xiazai/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Word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www.1ppt.com/word/              Excel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www.1ppt.com/excel/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www.1ppt.com/ziliao/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课件下载：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www.1ppt.com/fanwen/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www.1ppt.com/shiti/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www.1ppt.com/jiaoan/  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字体下载：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www.1ppt.com/ziti/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 </a:t>
            </a:r>
            <a:endParaRPr kumimoji="0" lang="zh-CN" altLang="en-US" sz="1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3454581801"/>
      </p:ext>
    </p:extLst>
  </p:cSld>
  <p:clrMapOvr>
    <a:masterClrMapping/>
  </p:clrMapOvr>
  <p:transition spd="slow" advClick="0" advTm="0">
    <p:comb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Slide 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/>
          <a:lstStyle/>
          <a:p>
            <a:fld id="{ACA37975-6AF7-4301-9DC5-87C074AA59D1}" type="datetimeFigureOut">
              <a:rPr lang="zh-CN" altLang="en-US" smtClean="0"/>
              <a:t>2020/4/15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/>
          <a:lstStyle/>
          <a:p>
            <a:fld id="{D27987A4-0198-42B4-AAAE-EDBADA4485A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40428924"/>
      </p:ext>
    </p:extLst>
  </p:cSld>
  <p:clrMapOvr>
    <a:masterClrMapping/>
  </p:clrMapOvr>
  <p:transition spd="slow" advClick="0" advTm="0">
    <p:comb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 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84643704"/>
      </p:ext>
    </p:extLst>
  </p:cSld>
  <p:clrMapOvr>
    <a:masterClrMapping/>
  </p:clrMapOvr>
  <p:transition spd="slow" advClick="0" advTm="0">
    <p:comb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">
  <p:cSld name="3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4"/>
          <p:cNvSpPr txBox="1">
            <a:spLocks noGrp="1"/>
          </p:cNvSpPr>
          <p:nvPr>
            <p:ph type="dt" idx="10"/>
          </p:nvPr>
        </p:nvSpPr>
        <p:spPr>
          <a:xfrm>
            <a:off x="457201" y="4767265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349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34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34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34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34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34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34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34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34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7" name="Google Shape;17;p4"/>
          <p:cNvSpPr txBox="1">
            <a:spLocks noGrp="1"/>
          </p:cNvSpPr>
          <p:nvPr>
            <p:ph type="ftr" idx="11"/>
          </p:nvPr>
        </p:nvSpPr>
        <p:spPr>
          <a:xfrm>
            <a:off x="3124200" y="4767265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349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34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34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34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34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34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34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34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34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sldNum" idx="12"/>
          </p:nvPr>
        </p:nvSpPr>
        <p:spPr>
          <a:xfrm>
            <a:off x="6553200" y="4767265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Clr>
                <a:srgbClr val="888888"/>
              </a:buClr>
              <a:buSzPts val="1800"/>
              <a:buFont typeface="Calibri"/>
              <a:buNone/>
              <a:defRPr sz="1349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Clr>
                <a:srgbClr val="888888"/>
              </a:buClr>
              <a:buSzPts val="1800"/>
              <a:buFont typeface="Calibri"/>
              <a:buNone/>
              <a:defRPr sz="1349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Clr>
                <a:srgbClr val="888888"/>
              </a:buClr>
              <a:buSzPts val="1800"/>
              <a:buFont typeface="Calibri"/>
              <a:buNone/>
              <a:defRPr sz="1349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Clr>
                <a:srgbClr val="888888"/>
              </a:buClr>
              <a:buSzPts val="1800"/>
              <a:buFont typeface="Calibri"/>
              <a:buNone/>
              <a:defRPr sz="1349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Clr>
                <a:srgbClr val="888888"/>
              </a:buClr>
              <a:buSzPts val="1800"/>
              <a:buFont typeface="Calibri"/>
              <a:buNone/>
              <a:defRPr sz="1349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Clr>
                <a:srgbClr val="888888"/>
              </a:buClr>
              <a:buSzPts val="1800"/>
              <a:buFont typeface="Calibri"/>
              <a:buNone/>
              <a:defRPr sz="1349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Clr>
                <a:srgbClr val="888888"/>
              </a:buClr>
              <a:buSzPts val="1800"/>
              <a:buFont typeface="Calibri"/>
              <a:buNone/>
              <a:defRPr sz="1349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Clr>
                <a:srgbClr val="888888"/>
              </a:buClr>
              <a:buSzPts val="1800"/>
              <a:buFont typeface="Calibri"/>
              <a:buNone/>
              <a:defRPr sz="1349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Clr>
                <a:srgbClr val="888888"/>
              </a:buClr>
              <a:buSzPts val="1800"/>
              <a:buFont typeface="Calibri"/>
              <a:buNone/>
              <a:defRPr sz="1349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fld id="{00000000-1234-1234-1234-123412341234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998355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370193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9" r:id="rId5"/>
    <p:sldLayoutId id="2147483678" r:id="rId6"/>
    <p:sldLayoutId id="2147483672" r:id="rId7"/>
    <p:sldLayoutId id="2147483680" r:id="rId8"/>
  </p:sldLayoutIdLst>
  <p:transition spd="slow" advClick="0" advTm="0">
    <p:comb/>
  </p:transition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微软雅黑" pitchFamily="34" charset="-122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微软雅黑" pitchFamily="34" charset="-122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微软雅黑" pitchFamily="34" charset="-122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微软雅黑" pitchFamily="34" charset="-122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微软雅黑" pitchFamily="34" charset="-122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微软雅黑" pitchFamily="34" charset="-122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.png"/><Relationship Id="rId4" Type="http://schemas.microsoft.com/office/2007/relationships/hdphoto" Target="../media/hdphoto1.wdp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2.png"/><Relationship Id="rId4" Type="http://schemas.microsoft.com/office/2007/relationships/hdphoto" Target="../media/hdphoto3.wdp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tags" Target="../tags/tag25.xml"/><Relationship Id="rId7" Type="http://schemas.openxmlformats.org/officeDocument/2006/relationships/notesSlide" Target="../notesSlides/notesSlide9.xml"/><Relationship Id="rId2" Type="http://schemas.openxmlformats.org/officeDocument/2006/relationships/tags" Target="../tags/tag24.xml"/><Relationship Id="rId1" Type="http://schemas.openxmlformats.org/officeDocument/2006/relationships/tags" Target="../tags/tag23.xml"/><Relationship Id="rId6" Type="http://schemas.openxmlformats.org/officeDocument/2006/relationships/slideLayout" Target="../slideLayouts/slideLayout6.xml"/><Relationship Id="rId5" Type="http://schemas.openxmlformats.org/officeDocument/2006/relationships/tags" Target="../tags/tag27.xml"/><Relationship Id="rId10" Type="http://schemas.openxmlformats.org/officeDocument/2006/relationships/slide" Target="slide9.xml"/><Relationship Id="rId4" Type="http://schemas.openxmlformats.org/officeDocument/2006/relationships/tags" Target="../tags/tag26.xml"/><Relationship Id="rId9" Type="http://schemas.microsoft.com/office/2007/relationships/hdphoto" Target="../media/hdphoto2.wdp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tags" Target="../tags/tag35.xml"/><Relationship Id="rId13" Type="http://schemas.openxmlformats.org/officeDocument/2006/relationships/tags" Target="../tags/tag40.xml"/><Relationship Id="rId18" Type="http://schemas.openxmlformats.org/officeDocument/2006/relationships/tags" Target="../tags/tag45.xml"/><Relationship Id="rId26" Type="http://schemas.openxmlformats.org/officeDocument/2006/relationships/notesSlide" Target="../notesSlides/notesSlide11.xml"/><Relationship Id="rId3" Type="http://schemas.openxmlformats.org/officeDocument/2006/relationships/tags" Target="../tags/tag30.xml"/><Relationship Id="rId21" Type="http://schemas.openxmlformats.org/officeDocument/2006/relationships/tags" Target="../tags/tag48.xml"/><Relationship Id="rId7" Type="http://schemas.openxmlformats.org/officeDocument/2006/relationships/tags" Target="../tags/tag34.xml"/><Relationship Id="rId12" Type="http://schemas.openxmlformats.org/officeDocument/2006/relationships/tags" Target="../tags/tag39.xml"/><Relationship Id="rId17" Type="http://schemas.openxmlformats.org/officeDocument/2006/relationships/tags" Target="../tags/tag44.xml"/><Relationship Id="rId25" Type="http://schemas.openxmlformats.org/officeDocument/2006/relationships/slideLayout" Target="../slideLayouts/slideLayout1.xml"/><Relationship Id="rId2" Type="http://schemas.openxmlformats.org/officeDocument/2006/relationships/tags" Target="../tags/tag29.xml"/><Relationship Id="rId16" Type="http://schemas.openxmlformats.org/officeDocument/2006/relationships/tags" Target="../tags/tag43.xml"/><Relationship Id="rId20" Type="http://schemas.openxmlformats.org/officeDocument/2006/relationships/tags" Target="../tags/tag47.xml"/><Relationship Id="rId1" Type="http://schemas.openxmlformats.org/officeDocument/2006/relationships/tags" Target="../tags/tag28.xml"/><Relationship Id="rId6" Type="http://schemas.openxmlformats.org/officeDocument/2006/relationships/tags" Target="../tags/tag33.xml"/><Relationship Id="rId11" Type="http://schemas.openxmlformats.org/officeDocument/2006/relationships/tags" Target="../tags/tag38.xml"/><Relationship Id="rId24" Type="http://schemas.openxmlformats.org/officeDocument/2006/relationships/tags" Target="../tags/tag51.xml"/><Relationship Id="rId5" Type="http://schemas.openxmlformats.org/officeDocument/2006/relationships/tags" Target="../tags/tag32.xml"/><Relationship Id="rId15" Type="http://schemas.openxmlformats.org/officeDocument/2006/relationships/tags" Target="../tags/tag42.xml"/><Relationship Id="rId23" Type="http://schemas.openxmlformats.org/officeDocument/2006/relationships/tags" Target="../tags/tag50.xml"/><Relationship Id="rId10" Type="http://schemas.openxmlformats.org/officeDocument/2006/relationships/tags" Target="../tags/tag37.xml"/><Relationship Id="rId19" Type="http://schemas.openxmlformats.org/officeDocument/2006/relationships/tags" Target="../tags/tag46.xml"/><Relationship Id="rId4" Type="http://schemas.openxmlformats.org/officeDocument/2006/relationships/tags" Target="../tags/tag31.xml"/><Relationship Id="rId9" Type="http://schemas.openxmlformats.org/officeDocument/2006/relationships/tags" Target="../tags/tag36.xml"/><Relationship Id="rId14" Type="http://schemas.openxmlformats.org/officeDocument/2006/relationships/tags" Target="../tags/tag41.xml"/><Relationship Id="rId22" Type="http://schemas.openxmlformats.org/officeDocument/2006/relationships/tags" Target="../tags/tag49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tags" Target="../tags/tag9.xml"/><Relationship Id="rId13" Type="http://schemas.openxmlformats.org/officeDocument/2006/relationships/notesSlide" Target="../notesSlides/notesSlide2.xml"/><Relationship Id="rId18" Type="http://schemas.openxmlformats.org/officeDocument/2006/relationships/slide" Target="slide20.xml"/><Relationship Id="rId3" Type="http://schemas.openxmlformats.org/officeDocument/2006/relationships/tags" Target="../tags/tag4.xml"/><Relationship Id="rId7" Type="http://schemas.openxmlformats.org/officeDocument/2006/relationships/tags" Target="../tags/tag8.xml"/><Relationship Id="rId12" Type="http://schemas.openxmlformats.org/officeDocument/2006/relationships/slideLayout" Target="../slideLayouts/slideLayout6.xml"/><Relationship Id="rId17" Type="http://schemas.openxmlformats.org/officeDocument/2006/relationships/slide" Target="slide14.xml"/><Relationship Id="rId2" Type="http://schemas.openxmlformats.org/officeDocument/2006/relationships/tags" Target="../tags/tag3.xml"/><Relationship Id="rId16" Type="http://schemas.openxmlformats.org/officeDocument/2006/relationships/slide" Target="slide9.xml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11" Type="http://schemas.openxmlformats.org/officeDocument/2006/relationships/tags" Target="../tags/tag12.xml"/><Relationship Id="rId5" Type="http://schemas.openxmlformats.org/officeDocument/2006/relationships/tags" Target="../tags/tag6.xml"/><Relationship Id="rId15" Type="http://schemas.microsoft.com/office/2007/relationships/hdphoto" Target="../media/hdphoto2.wdp"/><Relationship Id="rId10" Type="http://schemas.openxmlformats.org/officeDocument/2006/relationships/tags" Target="../tags/tag11.xml"/><Relationship Id="rId19" Type="http://schemas.openxmlformats.org/officeDocument/2006/relationships/slide" Target="slide2.xml"/><Relationship Id="rId4" Type="http://schemas.openxmlformats.org/officeDocument/2006/relationships/tags" Target="../tags/tag5.xml"/><Relationship Id="rId9" Type="http://schemas.openxmlformats.org/officeDocument/2006/relationships/tags" Target="../tags/tag10.xml"/><Relationship Id="rId14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tags" Target="../tags/tag54.xml"/><Relationship Id="rId7" Type="http://schemas.openxmlformats.org/officeDocument/2006/relationships/notesSlide" Target="../notesSlides/notesSlide12.xml"/><Relationship Id="rId2" Type="http://schemas.openxmlformats.org/officeDocument/2006/relationships/tags" Target="../tags/tag53.xml"/><Relationship Id="rId1" Type="http://schemas.openxmlformats.org/officeDocument/2006/relationships/tags" Target="../tags/tag52.xml"/><Relationship Id="rId6" Type="http://schemas.openxmlformats.org/officeDocument/2006/relationships/slideLayout" Target="../slideLayouts/slideLayout6.xml"/><Relationship Id="rId5" Type="http://schemas.openxmlformats.org/officeDocument/2006/relationships/tags" Target="../tags/tag56.xml"/><Relationship Id="rId10" Type="http://schemas.openxmlformats.org/officeDocument/2006/relationships/slide" Target="slide9.xml"/><Relationship Id="rId4" Type="http://schemas.openxmlformats.org/officeDocument/2006/relationships/tags" Target="../tags/tag55.xml"/><Relationship Id="rId9" Type="http://schemas.microsoft.com/office/2007/relationships/hdphoto" Target="../media/hdphoto2.wdp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.png"/><Relationship Id="rId4" Type="http://schemas.microsoft.com/office/2007/relationships/hdphoto" Target="../media/hdphoto1.wdp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freepptbackgrounds.net/music" TargetMode="External"/><Relationship Id="rId13" Type="http://schemas.openxmlformats.org/officeDocument/2006/relationships/hyperlink" Target="https://www.freepptbackgrounds.net/flags" TargetMode="External"/><Relationship Id="rId18" Type="http://schemas.openxmlformats.org/officeDocument/2006/relationships/hyperlink" Target="https://www.freepptbackgrounds.net/technologies" TargetMode="External"/><Relationship Id="rId3" Type="http://schemas.openxmlformats.org/officeDocument/2006/relationships/hyperlink" Target="https://www.freepptbackgrounds.net/browse" TargetMode="External"/><Relationship Id="rId7" Type="http://schemas.openxmlformats.org/officeDocument/2006/relationships/hyperlink" Target="https://www.freepptbackgrounds.net/business-finance" TargetMode="External"/><Relationship Id="rId12" Type="http://schemas.openxmlformats.org/officeDocument/2006/relationships/hyperlink" Target="https://www.freepptbackgrounds.net/food-drink" TargetMode="External"/><Relationship Id="rId17" Type="http://schemas.openxmlformats.org/officeDocument/2006/relationships/hyperlink" Target="https://www.freepptbackgrounds.net/sports" TargetMode="External"/><Relationship Id="rId2" Type="http://schemas.openxmlformats.org/officeDocument/2006/relationships/notesSlide" Target="../notesSlides/notesSlide19.xml"/><Relationship Id="rId16" Type="http://schemas.openxmlformats.org/officeDocument/2006/relationships/hyperlink" Target="https://www.freepptbackgrounds.net/religious" TargetMode="External"/><Relationship Id="rId1" Type="http://schemas.openxmlformats.org/officeDocument/2006/relationships/slideLayout" Target="../slideLayouts/slideLayout8.xml"/><Relationship Id="rId6" Type="http://schemas.openxmlformats.org/officeDocument/2006/relationships/hyperlink" Target="https://www.freepptbackgrounds.net/love" TargetMode="External"/><Relationship Id="rId11" Type="http://schemas.openxmlformats.org/officeDocument/2006/relationships/hyperlink" Target="https://www.freepptbackgrounds.net/flowers" TargetMode="External"/><Relationship Id="rId5" Type="http://schemas.openxmlformats.org/officeDocument/2006/relationships/hyperlink" Target="https://www.freepptbackgrounds.net/animals-wildlife" TargetMode="External"/><Relationship Id="rId15" Type="http://schemas.openxmlformats.org/officeDocument/2006/relationships/hyperlink" Target="https://www.freepptbackgrounds.net/nature" TargetMode="External"/><Relationship Id="rId10" Type="http://schemas.openxmlformats.org/officeDocument/2006/relationships/hyperlink" Target="https://www.freepptbackgrounds.net/education" TargetMode="External"/><Relationship Id="rId19" Type="http://schemas.openxmlformats.org/officeDocument/2006/relationships/hyperlink" Target="https://www.freepptbackgrounds.net/car-transportation" TargetMode="External"/><Relationship Id="rId4" Type="http://schemas.openxmlformats.org/officeDocument/2006/relationships/hyperlink" Target="https://www.freepptbackgrounds.net/abstract" TargetMode="External"/><Relationship Id="rId9" Type="http://schemas.openxmlformats.org/officeDocument/2006/relationships/hyperlink" Target="https://www.freepptbackgrounds.net/christmas" TargetMode="External"/><Relationship Id="rId14" Type="http://schemas.openxmlformats.org/officeDocument/2006/relationships/hyperlink" Target="https://www.freepptbackgrounds.net/healthcare-medical" TargetMode="Externa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tags" Target="../tags/tag15.xml"/><Relationship Id="rId7" Type="http://schemas.openxmlformats.org/officeDocument/2006/relationships/notesSlide" Target="../notesSlides/notesSlide3.xml"/><Relationship Id="rId2" Type="http://schemas.openxmlformats.org/officeDocument/2006/relationships/tags" Target="../tags/tag14.xml"/><Relationship Id="rId1" Type="http://schemas.openxmlformats.org/officeDocument/2006/relationships/tags" Target="../tags/tag13.xml"/><Relationship Id="rId6" Type="http://schemas.openxmlformats.org/officeDocument/2006/relationships/slideLayout" Target="../slideLayouts/slideLayout6.xml"/><Relationship Id="rId5" Type="http://schemas.openxmlformats.org/officeDocument/2006/relationships/tags" Target="../tags/tag17.xml"/><Relationship Id="rId10" Type="http://schemas.openxmlformats.org/officeDocument/2006/relationships/slide" Target="slide9.xml"/><Relationship Id="rId4" Type="http://schemas.openxmlformats.org/officeDocument/2006/relationships/tags" Target="../tags/tag16.xml"/><Relationship Id="rId9" Type="http://schemas.microsoft.com/office/2007/relationships/hdphoto" Target="../media/hdphoto2.wdp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13" Type="http://schemas.openxmlformats.org/officeDocument/2006/relationships/diagramLayout" Target="../diagrams/layout3.xml"/><Relationship Id="rId18" Type="http://schemas.openxmlformats.org/officeDocument/2006/relationships/diagramLayout" Target="../diagrams/layout4.xml"/><Relationship Id="rId3" Type="http://schemas.openxmlformats.org/officeDocument/2006/relationships/diagramLayout" Target="../diagrams/layout1.xml"/><Relationship Id="rId21" Type="http://schemas.microsoft.com/office/2007/relationships/diagramDrawing" Target="../diagrams/drawing4.xml"/><Relationship Id="rId7" Type="http://schemas.openxmlformats.org/officeDocument/2006/relationships/diagramData" Target="../diagrams/data2.xml"/><Relationship Id="rId12" Type="http://schemas.openxmlformats.org/officeDocument/2006/relationships/diagramData" Target="../diagrams/data3.xml"/><Relationship Id="rId17" Type="http://schemas.openxmlformats.org/officeDocument/2006/relationships/diagramData" Target="../diagrams/data4.xml"/><Relationship Id="rId2" Type="http://schemas.openxmlformats.org/officeDocument/2006/relationships/diagramData" Target="../diagrams/data1.xml"/><Relationship Id="rId16" Type="http://schemas.microsoft.com/office/2007/relationships/diagramDrawing" Target="../diagrams/drawing3.xml"/><Relationship Id="rId20" Type="http://schemas.openxmlformats.org/officeDocument/2006/relationships/diagramColors" Target="../diagrams/colors4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5" Type="http://schemas.openxmlformats.org/officeDocument/2006/relationships/diagramColors" Target="../diagrams/colors3.xml"/><Relationship Id="rId10" Type="http://schemas.openxmlformats.org/officeDocument/2006/relationships/diagramColors" Target="../diagrams/colors2.xml"/><Relationship Id="rId19" Type="http://schemas.openxmlformats.org/officeDocument/2006/relationships/diagramQuickStyle" Target="../diagrams/quickStyle4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Relationship Id="rId14" Type="http://schemas.openxmlformats.org/officeDocument/2006/relationships/diagramQuickStyle" Target="../diagrams/quickStyle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5.png"/><Relationship Id="rId4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tags" Target="../tags/tag20.xml"/><Relationship Id="rId7" Type="http://schemas.openxmlformats.org/officeDocument/2006/relationships/notesSlide" Target="../notesSlides/notesSlide5.xml"/><Relationship Id="rId2" Type="http://schemas.openxmlformats.org/officeDocument/2006/relationships/tags" Target="../tags/tag19.xml"/><Relationship Id="rId1" Type="http://schemas.openxmlformats.org/officeDocument/2006/relationships/tags" Target="../tags/tag18.xml"/><Relationship Id="rId6" Type="http://schemas.openxmlformats.org/officeDocument/2006/relationships/slideLayout" Target="../slideLayouts/slideLayout6.xml"/><Relationship Id="rId5" Type="http://schemas.openxmlformats.org/officeDocument/2006/relationships/tags" Target="../tags/tag22.xml"/><Relationship Id="rId10" Type="http://schemas.openxmlformats.org/officeDocument/2006/relationships/slide" Target="slide9.xml"/><Relationship Id="rId4" Type="http://schemas.openxmlformats.org/officeDocument/2006/relationships/tags" Target="../tags/tag21.xml"/><Relationship Id="rId9" Type="http://schemas.microsoft.com/office/2007/relationships/hdphoto" Target="../media/hdphoto2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203200"/>
            <a:ext cx="9141291" cy="461010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69637" y="1477978"/>
            <a:ext cx="1575819" cy="1463804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166254" y="3694549"/>
            <a:ext cx="881148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altLang="zh-CN" sz="4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微软雅黑" panose="020B0503020204020204" pitchFamily="34" charset="-122"/>
              </a:rPr>
              <a:t>FOSSIL OIL</a:t>
            </a:r>
            <a:endParaRPr lang="zh-CN" altLang="en-US" sz="44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微软雅黑" panose="020B0503020204020204" pitchFamily="3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81773" y="4463990"/>
            <a:ext cx="897774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altLang="zh-CN" sz="2800" dirty="0" err="1">
                <a:solidFill>
                  <a:srgbClr val="C00000"/>
                </a:solidFill>
                <a:latin typeface="+mj-lt"/>
                <a:ea typeface="微软雅黑" panose="020B0503020204020204" pitchFamily="34" charset="-122"/>
              </a:rPr>
              <a:t>Powerpoint</a:t>
            </a:r>
            <a:r>
              <a:rPr lang="tr-TR" altLang="zh-CN" sz="2800" dirty="0">
                <a:solidFill>
                  <a:srgbClr val="C00000"/>
                </a:solidFill>
                <a:latin typeface="+mj-lt"/>
                <a:ea typeface="微软雅黑" panose="020B0503020204020204" pitchFamily="34" charset="-122"/>
              </a:rPr>
              <a:t> </a:t>
            </a:r>
            <a:r>
              <a:rPr lang="tr-TR" altLang="zh-CN" sz="2800" dirty="0" err="1">
                <a:solidFill>
                  <a:srgbClr val="C00000"/>
                </a:solidFill>
                <a:latin typeface="+mj-lt"/>
                <a:ea typeface="微软雅黑" panose="020B0503020204020204" pitchFamily="34" charset="-122"/>
              </a:rPr>
              <a:t>Template</a:t>
            </a:r>
            <a:endParaRPr lang="zh-CN" altLang="en-US" sz="2800" dirty="0">
              <a:solidFill>
                <a:srgbClr val="C00000"/>
              </a:solidFill>
              <a:latin typeface="+mj-lt"/>
              <a:ea typeface="微软雅黑" panose="020B0503020204020204" pitchFamily="34" charset="-122"/>
            </a:endParaRPr>
          </a:p>
        </p:txBody>
      </p:sp>
      <p:sp>
        <p:nvSpPr>
          <p:cNvPr id="8" name="文本框 6"/>
          <p:cNvSpPr txBox="1"/>
          <p:nvPr/>
        </p:nvSpPr>
        <p:spPr>
          <a:xfrm>
            <a:off x="7038193" y="4819073"/>
            <a:ext cx="214398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altLang="zh-CN" sz="1200" dirty="0">
                <a:solidFill>
                  <a:srgbClr val="C00000"/>
                </a:solidFill>
                <a:latin typeface="+mj-lt"/>
                <a:ea typeface="微软雅黑" panose="020B0503020204020204" pitchFamily="34" charset="-122"/>
              </a:rPr>
              <a:t>www.freepptbackgrounds.net</a:t>
            </a:r>
            <a:endParaRPr lang="zh-CN" altLang="en-US" sz="1200" dirty="0">
              <a:solidFill>
                <a:srgbClr val="C00000"/>
              </a:solidFill>
              <a:latin typeface="+mj-lt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412638660"/>
      </p:ext>
    </p:extLst>
  </p:cSld>
  <p:clrMapOvr>
    <a:masterClrMapping/>
  </p:clrMapOvr>
  <p:transition spd="slow" advClick="0" advTm="0">
    <p:comb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" dur="10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9" presetID="2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" dur="7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" dur="7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750"/>
                                </p:stCondLst>
                                <p:childTnLst>
                                  <p:par>
                                    <p:cTn id="14" presetID="2" presetClass="entr" presetSubtype="4" fill="hold" grpId="0" nodeType="afterEffect" p14:presetBounceEnd="17333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4000"/>
                                      </p:iterate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17333">
                                          <p:cBhvr additive="base">
                                            <p:cTn id="16" dur="7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17333">
                                          <p:cBhvr additive="base">
                                            <p:cTn id="17" dur="7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3340"/>
                                </p:stCondLst>
                                <p:childTnLst>
                                  <p:par>
                                    <p:cTn id="19" presetID="16" presetClass="entr" presetSubtype="2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21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3840"/>
                                </p:stCondLst>
                                <p:childTnLst>
                                  <p:par>
                                    <p:cTn id="23" presetID="16" presetClass="entr" presetSubtype="2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25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" grpId="0"/>
          <p:bldP spid="7" grpId="0"/>
          <p:bldP spid="8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" dur="10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9" presetID="2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" dur="7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" dur="7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750"/>
                                </p:stCondLst>
                                <p:childTnLst>
                                  <p:par>
                                    <p:cTn id="14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4000"/>
                                      </p:iterate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" dur="7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" dur="7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3340"/>
                                </p:stCondLst>
                                <p:childTnLst>
                                  <p:par>
                                    <p:cTn id="19" presetID="16" presetClass="entr" presetSubtype="2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21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3840"/>
                                </p:stCondLst>
                                <p:childTnLst>
                                  <p:par>
                                    <p:cTn id="23" presetID="16" presetClass="entr" presetSubtype="2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25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" grpId="0"/>
          <p:bldP spid="7" grpId="0"/>
          <p:bldP spid="8" grpId="0"/>
        </p:bldLst>
      </p:timing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extBox 26"/>
          <p:cNvSpPr txBox="1"/>
          <p:nvPr/>
        </p:nvSpPr>
        <p:spPr>
          <a:xfrm>
            <a:off x="854911" y="-1100658"/>
            <a:ext cx="2423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  <a:ea typeface="微软雅黑"/>
                <a:cs typeface="+mn-cs"/>
              </a:rPr>
              <a:t> </a:t>
            </a:r>
          </a:p>
        </p:txBody>
      </p:sp>
      <p:grpSp>
        <p:nvGrpSpPr>
          <p:cNvPr id="75" name="组合 74"/>
          <p:cNvGrpSpPr/>
          <p:nvPr/>
        </p:nvGrpSpPr>
        <p:grpSpPr>
          <a:xfrm>
            <a:off x="1590993" y="2105406"/>
            <a:ext cx="6228449" cy="98504"/>
            <a:chOff x="2088841" y="4786946"/>
            <a:chExt cx="8304598" cy="131338"/>
          </a:xfrm>
        </p:grpSpPr>
        <p:sp>
          <p:nvSpPr>
            <p:cNvPr id="76" name="圆角矩形 75"/>
            <p:cNvSpPr/>
            <p:nvPr/>
          </p:nvSpPr>
          <p:spPr>
            <a:xfrm>
              <a:off x="2088841" y="4786946"/>
              <a:ext cx="8304598" cy="121800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85000"/>
              </a:schemeClr>
            </a:solidFill>
            <a:ln w="19050"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>
              <a:innerShdw blurRad="101600" dist="38100" dir="13500000">
                <a:schemeClr val="tx1">
                  <a:lumMod val="65000"/>
                  <a:lumOff val="35000"/>
                  <a:alpha val="49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微软雅黑"/>
                <a:cs typeface="+mn-cs"/>
              </a:endParaRPr>
            </a:p>
          </p:txBody>
        </p:sp>
        <p:sp>
          <p:nvSpPr>
            <p:cNvPr id="80" name="圆角矩形 79"/>
            <p:cNvSpPr/>
            <p:nvPr/>
          </p:nvSpPr>
          <p:spPr>
            <a:xfrm>
              <a:off x="6691937" y="4796484"/>
              <a:ext cx="2039726" cy="121800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 w="19050"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>
              <a:innerShdw blurRad="101600" dist="38100" dir="13500000">
                <a:schemeClr val="tx1">
                  <a:lumMod val="65000"/>
                  <a:lumOff val="35000"/>
                  <a:alpha val="49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微软雅黑"/>
                <a:cs typeface="+mn-cs"/>
              </a:endParaRPr>
            </a:p>
          </p:txBody>
        </p:sp>
      </p:grpSp>
      <p:sp>
        <p:nvSpPr>
          <p:cNvPr id="85" name="椭圆 84"/>
          <p:cNvSpPr/>
          <p:nvPr/>
        </p:nvSpPr>
        <p:spPr>
          <a:xfrm>
            <a:off x="1970034" y="2045657"/>
            <a:ext cx="210850" cy="210850"/>
          </a:xfrm>
          <a:prstGeom prst="ellipse">
            <a:avLst/>
          </a:prstGeom>
          <a:solidFill>
            <a:schemeClr val="bg1">
              <a:lumMod val="95000"/>
            </a:schemeClr>
          </a:solidFill>
          <a:ln w="50800">
            <a:noFill/>
          </a:ln>
          <a:effectLst>
            <a:outerShdw blurRad="114300" dist="50800" dir="2700000" algn="tl" rotWithShape="0">
              <a:schemeClr val="tx1">
                <a:alpha val="35000"/>
              </a:schemeClr>
            </a:outerShdw>
          </a:effectLst>
          <a:scene3d>
            <a:camera prst="orthographicFront"/>
            <a:lightRig rig="threePt" dir="t"/>
          </a:scene3d>
          <a:sp3d prstMaterial="softEdge">
            <a:bevelT w="31750" h="63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微软雅黑"/>
              <a:cs typeface="+mn-cs"/>
            </a:endParaRPr>
          </a:p>
        </p:txBody>
      </p:sp>
      <p:sp>
        <p:nvSpPr>
          <p:cNvPr id="86" name="椭圆 85"/>
          <p:cNvSpPr/>
          <p:nvPr/>
        </p:nvSpPr>
        <p:spPr>
          <a:xfrm>
            <a:off x="2820349" y="2045657"/>
            <a:ext cx="210850" cy="210850"/>
          </a:xfrm>
          <a:prstGeom prst="ellipse">
            <a:avLst/>
          </a:prstGeom>
          <a:solidFill>
            <a:schemeClr val="bg1">
              <a:lumMod val="95000"/>
            </a:schemeClr>
          </a:solidFill>
          <a:ln w="50800">
            <a:noFill/>
          </a:ln>
          <a:effectLst>
            <a:outerShdw blurRad="114300" dist="50800" dir="2700000" algn="tl" rotWithShape="0">
              <a:schemeClr val="tx1">
                <a:alpha val="35000"/>
              </a:schemeClr>
            </a:outerShdw>
          </a:effectLst>
          <a:scene3d>
            <a:camera prst="orthographicFront"/>
            <a:lightRig rig="threePt" dir="t"/>
          </a:scene3d>
          <a:sp3d prstMaterial="softEdge">
            <a:bevelT w="31750" h="63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微软雅黑"/>
              <a:cs typeface="+mn-cs"/>
            </a:endParaRPr>
          </a:p>
        </p:txBody>
      </p:sp>
      <p:sp>
        <p:nvSpPr>
          <p:cNvPr id="87" name="椭圆 86"/>
          <p:cNvSpPr/>
          <p:nvPr/>
        </p:nvSpPr>
        <p:spPr>
          <a:xfrm>
            <a:off x="4909175" y="2045657"/>
            <a:ext cx="210850" cy="210850"/>
          </a:xfrm>
          <a:prstGeom prst="ellipse">
            <a:avLst/>
          </a:prstGeom>
          <a:solidFill>
            <a:schemeClr val="bg1">
              <a:lumMod val="95000"/>
            </a:schemeClr>
          </a:solidFill>
          <a:ln w="50800">
            <a:noFill/>
          </a:ln>
          <a:effectLst>
            <a:outerShdw blurRad="114300" dist="50800" dir="2700000" algn="tl" rotWithShape="0">
              <a:schemeClr val="tx1">
                <a:alpha val="35000"/>
              </a:schemeClr>
            </a:outerShdw>
          </a:effectLst>
          <a:scene3d>
            <a:camera prst="orthographicFront"/>
            <a:lightRig rig="threePt" dir="t"/>
          </a:scene3d>
          <a:sp3d prstMaterial="softEdge">
            <a:bevelT w="31750" h="63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微软雅黑"/>
              <a:cs typeface="+mn-cs"/>
            </a:endParaRPr>
          </a:p>
        </p:txBody>
      </p:sp>
      <p:sp>
        <p:nvSpPr>
          <p:cNvPr id="88" name="椭圆 87"/>
          <p:cNvSpPr/>
          <p:nvPr/>
        </p:nvSpPr>
        <p:spPr>
          <a:xfrm>
            <a:off x="6518900" y="2045657"/>
            <a:ext cx="210850" cy="210850"/>
          </a:xfrm>
          <a:prstGeom prst="ellipse">
            <a:avLst/>
          </a:prstGeom>
          <a:solidFill>
            <a:schemeClr val="bg1">
              <a:lumMod val="95000"/>
            </a:schemeClr>
          </a:solidFill>
          <a:ln w="50800">
            <a:noFill/>
          </a:ln>
          <a:effectLst>
            <a:outerShdw blurRad="114300" dist="50800" dir="2700000" algn="tl" rotWithShape="0">
              <a:schemeClr val="tx1">
                <a:alpha val="35000"/>
              </a:schemeClr>
            </a:outerShdw>
          </a:effectLst>
          <a:scene3d>
            <a:camera prst="orthographicFront"/>
            <a:lightRig rig="threePt" dir="t"/>
          </a:scene3d>
          <a:sp3d prstMaterial="softEdge">
            <a:bevelT w="31750" h="63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微软雅黑"/>
              <a:cs typeface="+mn-cs"/>
            </a:endParaRPr>
          </a:p>
        </p:txBody>
      </p:sp>
      <p:sp>
        <p:nvSpPr>
          <p:cNvPr id="89" name="文本框 28"/>
          <p:cNvSpPr txBox="1"/>
          <p:nvPr/>
        </p:nvSpPr>
        <p:spPr>
          <a:xfrm>
            <a:off x="732804" y="2012581"/>
            <a:ext cx="83408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defTabSz="914400">
              <a:defRPr/>
            </a:pPr>
            <a:r>
              <a:rPr lang="tr-TR" altLang="zh-CN" sz="1200" b="1" dirty="0" err="1">
                <a:solidFill>
                  <a:srgbClr val="C00000"/>
                </a:solidFill>
                <a:latin typeface="+mj-lt"/>
                <a:ea typeface="微软雅黑"/>
              </a:rPr>
              <a:t>Decision</a:t>
            </a:r>
            <a:endParaRPr kumimoji="0" lang="en-US" altLang="zh-CN" sz="12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微软雅黑"/>
            </a:endParaRPr>
          </a:p>
        </p:txBody>
      </p:sp>
      <p:grpSp>
        <p:nvGrpSpPr>
          <p:cNvPr id="95" name="组合 94"/>
          <p:cNvGrpSpPr/>
          <p:nvPr/>
        </p:nvGrpSpPr>
        <p:grpSpPr>
          <a:xfrm>
            <a:off x="1851542" y="2355731"/>
            <a:ext cx="1529196" cy="693145"/>
            <a:chOff x="2291100" y="4779057"/>
            <a:chExt cx="2038928" cy="924192"/>
          </a:xfrm>
        </p:grpSpPr>
        <p:sp>
          <p:nvSpPr>
            <p:cNvPr id="96" name="文本框 30"/>
            <p:cNvSpPr txBox="1"/>
            <p:nvPr/>
          </p:nvSpPr>
          <p:spPr>
            <a:xfrm>
              <a:off x="2291100" y="4779057"/>
              <a:ext cx="1291743" cy="4514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defRPr sz="1100">
                  <a:solidFill>
                    <a:schemeClr val="tx1">
                      <a:lumMod val="50000"/>
                      <a:lumOff val="50000"/>
                    </a:schemeClr>
                  </a:solidFill>
                  <a:latin typeface="ITC Avant Garde Std Md" panose="020B0602020202020204" pitchFamily="34" charset="0"/>
                </a:defRPr>
              </a:lvl1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600" b="1" i="0" u="none" strike="noStrike" kern="1200" cap="none" spc="0" normalizeH="0" baseline="0" noProof="0" dirty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+mj-lt"/>
                  <a:ea typeface="微软雅黑"/>
                  <a:cs typeface="+mn-cs"/>
                </a:rPr>
                <a:t>2010</a:t>
              </a:r>
              <a:endParaRPr kumimoji="0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微软雅黑"/>
                <a:cs typeface="+mn-cs"/>
              </a:endParaRPr>
            </a:p>
          </p:txBody>
        </p:sp>
        <p:sp>
          <p:nvSpPr>
            <p:cNvPr id="97" name="文本框 31"/>
            <p:cNvSpPr txBox="1"/>
            <p:nvPr/>
          </p:nvSpPr>
          <p:spPr bwMode="auto">
            <a:xfrm>
              <a:off x="2291100" y="5260051"/>
              <a:ext cx="2038928" cy="44319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lvl="0" defTabSz="914400">
                <a:lnSpc>
                  <a:spcPct val="130000"/>
                </a:lnSpc>
                <a:defRPr/>
              </a:pPr>
              <a:r>
                <a:rPr lang="tr-TR" altLang="zh-CN" sz="1200" b="1" dirty="0" err="1">
                  <a:solidFill>
                    <a:srgbClr val="C00000"/>
                  </a:solidFill>
                  <a:latin typeface="+mj-lt"/>
                  <a:ea typeface="微软雅黑"/>
                </a:rPr>
                <a:t>Branding</a:t>
              </a:r>
              <a:r>
                <a:rPr lang="tr-TR" altLang="zh-CN" sz="1200" b="1" dirty="0">
                  <a:solidFill>
                    <a:srgbClr val="C00000"/>
                  </a:solidFill>
                  <a:latin typeface="+mj-lt"/>
                  <a:ea typeface="微软雅黑"/>
                </a:rPr>
                <a:t> Tools</a:t>
              </a:r>
              <a:endParaRPr kumimoji="0" lang="zh-CN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微软雅黑"/>
              </a:endParaRPr>
            </a:p>
          </p:txBody>
        </p:sp>
      </p:grpSp>
      <p:grpSp>
        <p:nvGrpSpPr>
          <p:cNvPr id="98" name="组合 97"/>
          <p:cNvGrpSpPr/>
          <p:nvPr/>
        </p:nvGrpSpPr>
        <p:grpSpPr>
          <a:xfrm>
            <a:off x="4785211" y="2355729"/>
            <a:ext cx="1529196" cy="791449"/>
            <a:chOff x="2291100" y="4779056"/>
            <a:chExt cx="2038928" cy="1055263"/>
          </a:xfrm>
        </p:grpSpPr>
        <p:sp>
          <p:nvSpPr>
            <p:cNvPr id="99" name="文本框 33"/>
            <p:cNvSpPr txBox="1"/>
            <p:nvPr/>
          </p:nvSpPr>
          <p:spPr>
            <a:xfrm>
              <a:off x="2291100" y="4779056"/>
              <a:ext cx="1322795" cy="45140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defRPr sz="1100">
                  <a:solidFill>
                    <a:schemeClr val="tx1">
                      <a:lumMod val="50000"/>
                      <a:lumOff val="50000"/>
                    </a:schemeClr>
                  </a:solidFill>
                  <a:latin typeface="ITC Avant Garde Std Md" panose="020B0602020202020204" pitchFamily="34" charset="0"/>
                </a:defRPr>
              </a:lvl1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600" b="1" i="0" u="none" strike="noStrike" kern="1200" cap="none" spc="0" normalizeH="0" baseline="0" noProof="0" dirty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+mj-lt"/>
                  <a:ea typeface="微软雅黑"/>
                  <a:cs typeface="+mn-cs"/>
                </a:rPr>
                <a:t>2019</a:t>
              </a:r>
              <a:endParaRPr kumimoji="0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微软雅黑"/>
                <a:cs typeface="+mn-cs"/>
              </a:endParaRPr>
            </a:p>
          </p:txBody>
        </p:sp>
        <p:sp>
          <p:nvSpPr>
            <p:cNvPr id="100" name="文本框 34"/>
            <p:cNvSpPr txBox="1"/>
            <p:nvPr/>
          </p:nvSpPr>
          <p:spPr bwMode="auto">
            <a:xfrm>
              <a:off x="2291100" y="5071035"/>
              <a:ext cx="2038928" cy="76328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lvl="0" defTabSz="914400">
                <a:lnSpc>
                  <a:spcPct val="130000"/>
                </a:lnSpc>
                <a:defRPr/>
              </a:pPr>
              <a:r>
                <a:rPr lang="tr-TR" altLang="zh-CN" sz="1200" b="1" dirty="0" err="1">
                  <a:solidFill>
                    <a:srgbClr val="C00000"/>
                  </a:solidFill>
                  <a:latin typeface="+mj-lt"/>
                  <a:ea typeface="微软雅黑"/>
                </a:rPr>
                <a:t>Digital</a:t>
              </a:r>
              <a:r>
                <a:rPr lang="tr-TR" altLang="zh-CN" sz="1200" b="1" dirty="0">
                  <a:solidFill>
                    <a:srgbClr val="C00000"/>
                  </a:solidFill>
                  <a:latin typeface="+mj-lt"/>
                  <a:ea typeface="微软雅黑"/>
                </a:rPr>
                <a:t> </a:t>
              </a:r>
              <a:r>
                <a:rPr lang="tr-TR" altLang="zh-CN" sz="1200" b="1" dirty="0" err="1">
                  <a:solidFill>
                    <a:srgbClr val="C00000"/>
                  </a:solidFill>
                  <a:latin typeface="+mj-lt"/>
                  <a:ea typeface="微软雅黑"/>
                </a:rPr>
                <a:t>Storytelling</a:t>
              </a:r>
              <a:endParaRPr kumimoji="0" lang="zh-CN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微软雅黑"/>
              </a:endParaRPr>
            </a:p>
          </p:txBody>
        </p:sp>
      </p:grpSp>
      <p:grpSp>
        <p:nvGrpSpPr>
          <p:cNvPr id="101" name="组合 100"/>
          <p:cNvGrpSpPr/>
          <p:nvPr/>
        </p:nvGrpSpPr>
        <p:grpSpPr>
          <a:xfrm>
            <a:off x="2625014" y="1203606"/>
            <a:ext cx="1529196" cy="625292"/>
            <a:chOff x="2198445" y="4764335"/>
            <a:chExt cx="2038928" cy="833719"/>
          </a:xfrm>
        </p:grpSpPr>
        <p:sp>
          <p:nvSpPr>
            <p:cNvPr id="102" name="文本框 36"/>
            <p:cNvSpPr txBox="1"/>
            <p:nvPr/>
          </p:nvSpPr>
          <p:spPr>
            <a:xfrm>
              <a:off x="2291100" y="4764335"/>
              <a:ext cx="1702139" cy="45140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defRPr sz="1100">
                  <a:solidFill>
                    <a:schemeClr val="tx1">
                      <a:lumMod val="50000"/>
                      <a:lumOff val="50000"/>
                    </a:schemeClr>
                  </a:solidFill>
                  <a:latin typeface="ITC Avant Garde Std Md" panose="020B0602020202020204" pitchFamily="34" charset="0"/>
                </a:defRPr>
              </a:lvl1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600" b="1" i="0" u="none" strike="noStrike" kern="1200" cap="none" spc="0" normalizeH="0" baseline="0" noProof="0" dirty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+mj-lt"/>
                  <a:ea typeface="微软雅黑"/>
                  <a:cs typeface="+mn-cs"/>
                </a:rPr>
                <a:t>2016</a:t>
              </a:r>
              <a:endParaRPr kumimoji="0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微软雅黑"/>
                <a:cs typeface="+mn-cs"/>
              </a:endParaRPr>
            </a:p>
          </p:txBody>
        </p:sp>
        <p:sp>
          <p:nvSpPr>
            <p:cNvPr id="103" name="文本框 37"/>
            <p:cNvSpPr txBox="1"/>
            <p:nvPr/>
          </p:nvSpPr>
          <p:spPr bwMode="auto">
            <a:xfrm>
              <a:off x="2198445" y="5154858"/>
              <a:ext cx="2038928" cy="44319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lvl="0" defTabSz="914400">
                <a:lnSpc>
                  <a:spcPct val="130000"/>
                </a:lnSpc>
                <a:defRPr/>
              </a:pPr>
              <a:r>
                <a:rPr lang="tr-TR" altLang="zh-CN" sz="1200" b="1" dirty="0" err="1">
                  <a:solidFill>
                    <a:srgbClr val="C00000"/>
                  </a:solidFill>
                  <a:latin typeface="+mj-lt"/>
                  <a:ea typeface="微软雅黑"/>
                </a:rPr>
                <a:t>Pleasant</a:t>
              </a:r>
              <a:r>
                <a:rPr lang="tr-TR" altLang="zh-CN" sz="1200" b="1" dirty="0">
                  <a:solidFill>
                    <a:srgbClr val="C00000"/>
                  </a:solidFill>
                  <a:latin typeface="+mj-lt"/>
                  <a:ea typeface="微软雅黑"/>
                </a:rPr>
                <a:t> </a:t>
              </a:r>
              <a:r>
                <a:rPr lang="tr-TR" altLang="zh-CN" sz="1200" b="1" dirty="0" err="1">
                  <a:solidFill>
                    <a:srgbClr val="C00000"/>
                  </a:solidFill>
                  <a:latin typeface="+mj-lt"/>
                  <a:ea typeface="微软雅黑"/>
                </a:rPr>
                <a:t>Shopping</a:t>
              </a:r>
              <a:endParaRPr kumimoji="0" lang="zh-CN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微软雅黑"/>
              </a:endParaRPr>
            </a:p>
          </p:txBody>
        </p:sp>
      </p:grpSp>
      <p:grpSp>
        <p:nvGrpSpPr>
          <p:cNvPr id="104" name="组合 103"/>
          <p:cNvGrpSpPr/>
          <p:nvPr/>
        </p:nvGrpSpPr>
        <p:grpSpPr>
          <a:xfrm>
            <a:off x="6372200" y="1203605"/>
            <a:ext cx="1529196" cy="653870"/>
            <a:chOff x="2291100" y="4764331"/>
            <a:chExt cx="2038928" cy="871823"/>
          </a:xfrm>
        </p:grpSpPr>
        <p:sp>
          <p:nvSpPr>
            <p:cNvPr id="105" name="文本框 39"/>
            <p:cNvSpPr txBox="1"/>
            <p:nvPr/>
          </p:nvSpPr>
          <p:spPr>
            <a:xfrm>
              <a:off x="2291100" y="4764331"/>
              <a:ext cx="1019464" cy="45140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defRPr sz="1100">
                  <a:solidFill>
                    <a:schemeClr val="tx1">
                      <a:lumMod val="50000"/>
                      <a:lumOff val="50000"/>
                    </a:schemeClr>
                  </a:solidFill>
                  <a:latin typeface="ITC Avant Garde Std Md" panose="020B0602020202020204" pitchFamily="34" charset="0"/>
                </a:defRPr>
              </a:lvl1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600" b="1" i="0" u="none" strike="noStrike" kern="1200" cap="none" spc="0" normalizeH="0" baseline="0" noProof="0" dirty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+mj-lt"/>
                  <a:ea typeface="微软雅黑"/>
                </a:rPr>
                <a:t>20</a:t>
              </a:r>
              <a:r>
                <a:rPr lang="tr-TR" altLang="zh-CN" sz="1600" b="1" dirty="0">
                  <a:solidFill>
                    <a:srgbClr val="C00000"/>
                  </a:solidFill>
                  <a:latin typeface="+mj-lt"/>
                  <a:ea typeface="微软雅黑"/>
                </a:rPr>
                <a:t>20</a:t>
              </a:r>
              <a:endParaRPr kumimoji="0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微软雅黑"/>
              </a:endParaRPr>
            </a:p>
          </p:txBody>
        </p:sp>
        <p:sp>
          <p:nvSpPr>
            <p:cNvPr id="106" name="文本框 40"/>
            <p:cNvSpPr txBox="1"/>
            <p:nvPr/>
          </p:nvSpPr>
          <p:spPr bwMode="auto">
            <a:xfrm>
              <a:off x="2291100" y="5192952"/>
              <a:ext cx="2038928" cy="44320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lvl="0" defTabSz="914400">
                <a:lnSpc>
                  <a:spcPct val="130000"/>
                </a:lnSpc>
                <a:defRPr/>
              </a:pPr>
              <a:r>
                <a:rPr lang="tr-TR" altLang="zh-CN" sz="1200" b="1" dirty="0" err="1">
                  <a:solidFill>
                    <a:srgbClr val="C00000"/>
                  </a:solidFill>
                  <a:latin typeface="+mj-lt"/>
                  <a:ea typeface="微软雅黑"/>
                </a:rPr>
                <a:t>Your</a:t>
              </a:r>
              <a:r>
                <a:rPr lang="tr-TR" altLang="zh-CN" sz="1200" b="1" dirty="0">
                  <a:solidFill>
                    <a:srgbClr val="C00000"/>
                  </a:solidFill>
                  <a:latin typeface="+mj-lt"/>
                  <a:ea typeface="微软雅黑"/>
                </a:rPr>
                <a:t> </a:t>
              </a:r>
              <a:r>
                <a:rPr lang="tr-TR" altLang="zh-CN" sz="1200" b="1" dirty="0" err="1">
                  <a:solidFill>
                    <a:srgbClr val="C00000"/>
                  </a:solidFill>
                  <a:latin typeface="+mj-lt"/>
                  <a:ea typeface="微软雅黑"/>
                </a:rPr>
                <a:t>Vision</a:t>
              </a:r>
              <a:endParaRPr kumimoji="0" lang="zh-CN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微软雅黑"/>
              </a:endParaRPr>
            </a:p>
          </p:txBody>
        </p:sp>
      </p:grpSp>
      <p:grpSp>
        <p:nvGrpSpPr>
          <p:cNvPr id="107" name="组合 106"/>
          <p:cNvGrpSpPr/>
          <p:nvPr/>
        </p:nvGrpSpPr>
        <p:grpSpPr>
          <a:xfrm>
            <a:off x="1475656" y="3363838"/>
            <a:ext cx="6129582" cy="1041780"/>
            <a:chOff x="2207942" y="2018652"/>
            <a:chExt cx="7776116" cy="1220497"/>
          </a:xfrm>
        </p:grpSpPr>
        <p:sp>
          <p:nvSpPr>
            <p:cNvPr id="108" name="圆角矩形 107"/>
            <p:cNvSpPr/>
            <p:nvPr/>
          </p:nvSpPr>
          <p:spPr>
            <a:xfrm>
              <a:off x="2207942" y="2018652"/>
              <a:ext cx="7776116" cy="1220497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85000"/>
              </a:schemeClr>
            </a:solidFill>
            <a:ln w="31750"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>
              <a:innerShdw blurRad="127000" dist="63500" dir="13500000">
                <a:schemeClr val="tx1">
                  <a:lumMod val="65000"/>
                  <a:lumOff val="35000"/>
                  <a:alpha val="49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微软雅黑"/>
                <a:cs typeface="+mn-cs"/>
              </a:endParaRPr>
            </a:p>
          </p:txBody>
        </p:sp>
        <p:sp>
          <p:nvSpPr>
            <p:cNvPr id="109" name="圆角矩形 108"/>
            <p:cNvSpPr/>
            <p:nvPr/>
          </p:nvSpPr>
          <p:spPr>
            <a:xfrm>
              <a:off x="2314903" y="2115844"/>
              <a:ext cx="7562195" cy="1026111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</a:schemeClr>
            </a:solidFill>
            <a:ln w="50800">
              <a:noFill/>
            </a:ln>
            <a:effectLst>
              <a:outerShdw blurRad="127000" dist="63500" dir="2700000" algn="tl" rotWithShape="0">
                <a:schemeClr val="tx1">
                  <a:lumMod val="65000"/>
                  <a:lumOff val="35000"/>
                  <a:alpha val="64000"/>
                </a:scheme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57150" h="12700"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微软雅黑"/>
                <a:cs typeface="+mn-cs"/>
              </a:endParaRPr>
            </a:p>
          </p:txBody>
        </p:sp>
      </p:grpSp>
      <p:sp>
        <p:nvSpPr>
          <p:cNvPr id="112" name="文本框 11"/>
          <p:cNvSpPr txBox="1"/>
          <p:nvPr/>
        </p:nvSpPr>
        <p:spPr>
          <a:xfrm>
            <a:off x="2029039" y="3731218"/>
            <a:ext cx="111936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dist" defTabSz="914400">
              <a:defRPr/>
            </a:pPr>
            <a:r>
              <a:rPr lang="en-US" altLang="zh-CN" sz="1400" dirty="0">
                <a:solidFill>
                  <a:prstClr val="black">
                    <a:lumMod val="65000"/>
                    <a:lumOff val="35000"/>
                  </a:prstClr>
                </a:solidFill>
                <a:latin typeface="+mj-lt"/>
                <a:ea typeface="微软雅黑"/>
              </a:rPr>
              <a:t>Dispatch</a:t>
            </a:r>
            <a:endParaRPr kumimoji="0" lang="en-US" altLang="zh-CN" sz="14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+mj-lt"/>
              <a:ea typeface="微软雅黑"/>
            </a:endParaRPr>
          </a:p>
        </p:txBody>
      </p:sp>
      <p:sp>
        <p:nvSpPr>
          <p:cNvPr id="115" name="文本框 14"/>
          <p:cNvSpPr txBox="1"/>
          <p:nvPr/>
        </p:nvSpPr>
        <p:spPr>
          <a:xfrm>
            <a:off x="3389100" y="3731218"/>
            <a:ext cx="83408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dist" defTabSz="914400">
              <a:defRPr/>
            </a:pPr>
            <a:r>
              <a:rPr lang="en-US" altLang="zh-CN" sz="1400" dirty="0">
                <a:solidFill>
                  <a:prstClr val="black">
                    <a:lumMod val="65000"/>
                    <a:lumOff val="35000"/>
                  </a:prstClr>
                </a:solidFill>
                <a:latin typeface="+mj-lt"/>
                <a:ea typeface="微软雅黑"/>
              </a:rPr>
              <a:t>Dismiss</a:t>
            </a:r>
            <a:endParaRPr kumimoji="0" lang="en-US" altLang="zh-CN" sz="14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+mj-lt"/>
              <a:ea typeface="微软雅黑"/>
            </a:endParaRPr>
          </a:p>
        </p:txBody>
      </p:sp>
      <p:sp>
        <p:nvSpPr>
          <p:cNvPr id="118" name="文本框 17"/>
          <p:cNvSpPr txBox="1"/>
          <p:nvPr/>
        </p:nvSpPr>
        <p:spPr>
          <a:xfrm>
            <a:off x="4657939" y="3731218"/>
            <a:ext cx="111936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dist" defTabSz="914400">
              <a:defRPr/>
            </a:pPr>
            <a:r>
              <a:rPr lang="en-US" altLang="zh-CN" sz="1400" dirty="0">
                <a:solidFill>
                  <a:prstClr val="black">
                    <a:lumMod val="65000"/>
                    <a:lumOff val="35000"/>
                  </a:prstClr>
                </a:solidFill>
                <a:latin typeface="+mj-lt"/>
                <a:ea typeface="微软雅黑"/>
              </a:rPr>
              <a:t>Difference</a:t>
            </a:r>
            <a:endParaRPr kumimoji="0" lang="en-US" altLang="zh-CN" sz="14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+mj-lt"/>
              <a:ea typeface="微软雅黑"/>
            </a:endParaRPr>
          </a:p>
        </p:txBody>
      </p:sp>
      <p:sp>
        <p:nvSpPr>
          <p:cNvPr id="121" name="文本框 20"/>
          <p:cNvSpPr txBox="1"/>
          <p:nvPr/>
        </p:nvSpPr>
        <p:spPr>
          <a:xfrm>
            <a:off x="5972389" y="3731218"/>
            <a:ext cx="111936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dist" defTabSz="914400">
              <a:defRPr/>
            </a:pPr>
            <a:r>
              <a:rPr lang="en-US" altLang="zh-CN" sz="1400" dirty="0">
                <a:solidFill>
                  <a:prstClr val="black">
                    <a:lumMod val="65000"/>
                    <a:lumOff val="35000"/>
                  </a:prstClr>
                </a:solidFill>
                <a:latin typeface="+mj-lt"/>
                <a:ea typeface="微软雅黑"/>
              </a:rPr>
              <a:t>Develop</a:t>
            </a:r>
            <a:endParaRPr kumimoji="0" lang="en-US" altLang="zh-CN" sz="14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+mj-lt"/>
              <a:ea typeface="微软雅黑"/>
            </a:endParaRPr>
          </a:p>
        </p:txBody>
      </p:sp>
      <p:cxnSp>
        <p:nvCxnSpPr>
          <p:cNvPr id="122" name="直接连接符 121"/>
          <p:cNvCxnSpPr/>
          <p:nvPr/>
        </p:nvCxnSpPr>
        <p:spPr>
          <a:xfrm>
            <a:off x="3143717" y="3651868"/>
            <a:ext cx="0" cy="503957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3" name="直接连接符 122"/>
          <p:cNvCxnSpPr/>
          <p:nvPr/>
        </p:nvCxnSpPr>
        <p:spPr>
          <a:xfrm>
            <a:off x="4463882" y="3651868"/>
            <a:ext cx="0" cy="503957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4" name="直接连接符 123"/>
          <p:cNvCxnSpPr/>
          <p:nvPr/>
        </p:nvCxnSpPr>
        <p:spPr>
          <a:xfrm>
            <a:off x="5784047" y="3651868"/>
            <a:ext cx="0" cy="503957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40767926"/>
      </p:ext>
    </p:extLst>
  </p:cSld>
  <p:clrMapOvr>
    <a:masterClrMapping/>
  </p:clrMapOvr>
  <p:transition spd="slow" advClick="0" advTm="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350"/>
                            </p:stCondLst>
                            <p:childTnLst>
                              <p:par>
                                <p:cTn id="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33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16" fill="hold" grpId="0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650"/>
                            </p:stCondLst>
                            <p:childTnLst>
                              <p:par>
                                <p:cTn id="5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150"/>
                            </p:stCondLst>
                            <p:childTnLst>
                              <p:par>
                                <p:cTn id="55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57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650"/>
                            </p:stCondLst>
                            <p:childTnLst>
                              <p:par>
                                <p:cTn id="59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61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6150"/>
                            </p:stCondLst>
                            <p:childTnLst>
                              <p:par>
                                <p:cTn id="63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65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85" grpId="0" animBg="1"/>
      <p:bldP spid="86" grpId="0" animBg="1"/>
      <p:bldP spid="87" grpId="0" animBg="1"/>
      <p:bldP spid="88" grpId="0" animBg="1"/>
      <p:bldP spid="8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/>
          <p:nvPr/>
        </p:nvCxnSpPr>
        <p:spPr>
          <a:xfrm>
            <a:off x="0" y="4203420"/>
            <a:ext cx="9144000" cy="0"/>
          </a:xfrm>
          <a:prstGeom prst="line">
            <a:avLst/>
          </a:prstGeom>
          <a:ln w="19050">
            <a:solidFill>
              <a:srgbClr val="C0C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椭圆 2"/>
          <p:cNvSpPr/>
          <p:nvPr/>
        </p:nvSpPr>
        <p:spPr>
          <a:xfrm>
            <a:off x="1896788" y="4064650"/>
            <a:ext cx="235292" cy="235292"/>
          </a:xfrm>
          <a:prstGeom prst="ellipse">
            <a:avLst/>
          </a:prstGeom>
          <a:solidFill>
            <a:schemeClr val="bg1"/>
          </a:solidFill>
          <a:ln w="38100">
            <a:solidFill>
              <a:srgbClr val="C00000"/>
            </a:solidFill>
          </a:ln>
          <a:effectLst>
            <a:outerShdw blurRad="50800" dist="38100" dir="5400000" algn="t" rotWithShape="0">
              <a:prstClr val="black">
                <a:alpha val="29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+mj-lt"/>
              <a:ea typeface="微软雅黑" panose="020B0503020204020204" pitchFamily="34" charset="-122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1327022" y="1131592"/>
            <a:ext cx="1333322" cy="2791051"/>
            <a:chOff x="1115616" y="1077584"/>
            <a:chExt cx="1224136" cy="2562492"/>
          </a:xfrm>
        </p:grpSpPr>
        <p:sp>
          <p:nvSpPr>
            <p:cNvPr id="5" name="任意多边形 4"/>
            <p:cNvSpPr/>
            <p:nvPr/>
          </p:nvSpPr>
          <p:spPr>
            <a:xfrm flipV="1">
              <a:off x="1115616" y="1077584"/>
              <a:ext cx="1224136" cy="2562492"/>
            </a:xfrm>
            <a:custGeom>
              <a:avLst/>
              <a:gdLst>
                <a:gd name="connsiteX0" fmla="*/ 213563 w 1224136"/>
                <a:gd name="connsiteY0" fmla="*/ 2562492 h 2562492"/>
                <a:gd name="connsiteX1" fmla="*/ 1010573 w 1224136"/>
                <a:gd name="connsiteY1" fmla="*/ 2562492 h 2562492"/>
                <a:gd name="connsiteX2" fmla="*/ 1224136 w 1224136"/>
                <a:gd name="connsiteY2" fmla="*/ 2348929 h 2562492"/>
                <a:gd name="connsiteX3" fmla="*/ 1224136 w 1224136"/>
                <a:gd name="connsiteY3" fmla="*/ 399791 h 2562492"/>
                <a:gd name="connsiteX4" fmla="*/ 1010573 w 1224136"/>
                <a:gd name="connsiteY4" fmla="*/ 186228 h 2562492"/>
                <a:gd name="connsiteX5" fmla="*/ 720080 w 1224136"/>
                <a:gd name="connsiteY5" fmla="*/ 186228 h 2562492"/>
                <a:gd name="connsiteX6" fmla="*/ 612068 w 1224136"/>
                <a:gd name="connsiteY6" fmla="*/ 0 h 2562492"/>
                <a:gd name="connsiteX7" fmla="*/ 504056 w 1224136"/>
                <a:gd name="connsiteY7" fmla="*/ 186228 h 2562492"/>
                <a:gd name="connsiteX8" fmla="*/ 213563 w 1224136"/>
                <a:gd name="connsiteY8" fmla="*/ 186228 h 2562492"/>
                <a:gd name="connsiteX9" fmla="*/ 0 w 1224136"/>
                <a:gd name="connsiteY9" fmla="*/ 399791 h 2562492"/>
                <a:gd name="connsiteX10" fmla="*/ 0 w 1224136"/>
                <a:gd name="connsiteY10" fmla="*/ 2348929 h 2562492"/>
                <a:gd name="connsiteX11" fmla="*/ 213563 w 1224136"/>
                <a:gd name="connsiteY11" fmla="*/ 2562492 h 25624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224136" h="2562492">
                  <a:moveTo>
                    <a:pt x="213563" y="2562492"/>
                  </a:moveTo>
                  <a:lnTo>
                    <a:pt x="1010573" y="2562492"/>
                  </a:lnTo>
                  <a:cubicBezTo>
                    <a:pt x="1128521" y="2562492"/>
                    <a:pt x="1224136" y="2466877"/>
                    <a:pt x="1224136" y="2348929"/>
                  </a:cubicBezTo>
                  <a:lnTo>
                    <a:pt x="1224136" y="399791"/>
                  </a:lnTo>
                  <a:cubicBezTo>
                    <a:pt x="1224136" y="281843"/>
                    <a:pt x="1128521" y="186228"/>
                    <a:pt x="1010573" y="186228"/>
                  </a:cubicBezTo>
                  <a:lnTo>
                    <a:pt x="720080" y="186228"/>
                  </a:lnTo>
                  <a:lnTo>
                    <a:pt x="612068" y="0"/>
                  </a:lnTo>
                  <a:lnTo>
                    <a:pt x="504056" y="186228"/>
                  </a:lnTo>
                  <a:lnTo>
                    <a:pt x="213563" y="186228"/>
                  </a:lnTo>
                  <a:cubicBezTo>
                    <a:pt x="95615" y="186228"/>
                    <a:pt x="0" y="281843"/>
                    <a:pt x="0" y="399791"/>
                  </a:cubicBezTo>
                  <a:lnTo>
                    <a:pt x="0" y="2348929"/>
                  </a:lnTo>
                  <a:cubicBezTo>
                    <a:pt x="0" y="2466877"/>
                    <a:pt x="95615" y="2562492"/>
                    <a:pt x="213563" y="2562492"/>
                  </a:cubicBezTo>
                  <a:close/>
                </a:path>
              </a:pathLst>
            </a:custGeom>
            <a:gradFill flip="none" rotWithShape="1">
              <a:gsLst>
                <a:gs pos="4500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2400000" scaled="0"/>
              <a:tileRect/>
            </a:gradFill>
            <a:ln w="6350">
              <a:gradFill>
                <a:gsLst>
                  <a:gs pos="0">
                    <a:schemeClr val="bg1">
                      <a:lumMod val="85000"/>
                    </a:schemeClr>
                  </a:gs>
                  <a:gs pos="100000">
                    <a:schemeClr val="bg1"/>
                  </a:gs>
                </a:gsLst>
                <a:lin ang="1200000" scaled="0"/>
              </a:gradFill>
            </a:ln>
            <a:effectLst>
              <a:outerShdw blurRad="266700" dist="38100" dir="8100000" sx="101000" sy="101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+mj-lt"/>
                <a:ea typeface="微软雅黑" panose="020B0503020204020204" pitchFamily="34" charset="-122"/>
              </a:endParaRPr>
            </a:p>
          </p:txBody>
        </p:sp>
        <p:sp>
          <p:nvSpPr>
            <p:cNvPr id="6" name="圆角矩形 5"/>
            <p:cNvSpPr/>
            <p:nvPr/>
          </p:nvSpPr>
          <p:spPr>
            <a:xfrm>
              <a:off x="1259632" y="1216298"/>
              <a:ext cx="936104" cy="2088232"/>
            </a:xfrm>
            <a:prstGeom prst="roundRect">
              <a:avLst>
                <a:gd name="adj" fmla="val 14632"/>
              </a:avLst>
            </a:prstGeom>
            <a:solidFill>
              <a:srgbClr val="C00000"/>
            </a:solidFill>
            <a:ln>
              <a:noFill/>
            </a:ln>
            <a:effectLst>
              <a:innerShdw blurRad="63500" dist="50800" dir="18900000">
                <a:prstClr val="black">
                  <a:alpha val="33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+mj-lt"/>
                <a:ea typeface="微软雅黑" panose="020B0503020204020204" pitchFamily="34" charset="-122"/>
              </a:endParaRPr>
            </a:p>
          </p:txBody>
        </p:sp>
        <p:sp>
          <p:nvSpPr>
            <p:cNvPr id="7" name="矩形 6"/>
            <p:cNvSpPr/>
            <p:nvPr/>
          </p:nvSpPr>
          <p:spPr>
            <a:xfrm>
              <a:off x="1186309" y="1851670"/>
              <a:ext cx="1080115" cy="36004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tr-TR" altLang="zh-CN" sz="1400" b="1" dirty="0" err="1">
                  <a:solidFill>
                    <a:srgbClr val="C00000"/>
                  </a:solidFill>
                  <a:latin typeface="+mj-lt"/>
                  <a:ea typeface="微软雅黑" panose="020B0503020204020204" pitchFamily="34" charset="-122"/>
                </a:rPr>
                <a:t>Encourage</a:t>
              </a:r>
              <a:endParaRPr lang="zh-CN" altLang="en-US" sz="1400" b="1" dirty="0">
                <a:solidFill>
                  <a:srgbClr val="C00000"/>
                </a:solidFill>
                <a:latin typeface="+mj-lt"/>
                <a:ea typeface="微软雅黑" panose="020B0503020204020204" pitchFamily="34" charset="-122"/>
              </a:endParaRPr>
            </a:p>
          </p:txBody>
        </p:sp>
        <p:sp>
          <p:nvSpPr>
            <p:cNvPr id="8" name="文本框 16"/>
            <p:cNvSpPr txBox="1"/>
            <p:nvPr/>
          </p:nvSpPr>
          <p:spPr>
            <a:xfrm>
              <a:off x="1250050" y="1412308"/>
              <a:ext cx="938735" cy="2755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tr-TR" altLang="zh-CN" dirty="0" err="1">
                  <a:solidFill>
                    <a:schemeClr val="bg1"/>
                  </a:solidFill>
                  <a:latin typeface="+mj-lt"/>
                  <a:ea typeface="微软雅黑" panose="020B0503020204020204" pitchFamily="34" charset="-122"/>
                </a:rPr>
                <a:t>Growth</a:t>
              </a:r>
              <a:endParaRPr lang="zh-CN" altLang="en-US" dirty="0">
                <a:solidFill>
                  <a:schemeClr val="bg1"/>
                </a:solidFill>
                <a:latin typeface="+mj-lt"/>
                <a:ea typeface="微软雅黑" panose="020B0503020204020204" pitchFamily="34" charset="-122"/>
              </a:endParaRPr>
            </a:p>
          </p:txBody>
        </p:sp>
        <p:sp>
          <p:nvSpPr>
            <p:cNvPr id="9" name="文本框 17"/>
            <p:cNvSpPr txBox="1"/>
            <p:nvPr/>
          </p:nvSpPr>
          <p:spPr>
            <a:xfrm>
              <a:off x="1257000" y="2214035"/>
              <a:ext cx="938732" cy="8477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tr-TR" altLang="zh-CN" sz="1200" dirty="0" err="1">
                  <a:solidFill>
                    <a:schemeClr val="bg1"/>
                  </a:solidFill>
                  <a:latin typeface="+mj-lt"/>
                  <a:ea typeface="微软雅黑" panose="020B0503020204020204" pitchFamily="34" charset="-122"/>
                </a:rPr>
                <a:t>Enter</a:t>
              </a:r>
              <a:r>
                <a:rPr lang="tr-TR" altLang="zh-CN" sz="1200" dirty="0">
                  <a:solidFill>
                    <a:schemeClr val="bg1"/>
                  </a:solidFill>
                  <a:latin typeface="+mj-lt"/>
                  <a:ea typeface="微软雅黑" panose="020B0503020204020204" pitchFamily="34" charset="-122"/>
                </a:rPr>
                <a:t> </a:t>
              </a:r>
              <a:r>
                <a:rPr lang="tr-TR" altLang="zh-CN" sz="1200" dirty="0" err="1">
                  <a:solidFill>
                    <a:schemeClr val="bg1"/>
                  </a:solidFill>
                  <a:latin typeface="+mj-lt"/>
                  <a:ea typeface="微软雅黑" panose="020B0503020204020204" pitchFamily="34" charset="-122"/>
                </a:rPr>
                <a:t>the</a:t>
              </a:r>
              <a:r>
                <a:rPr lang="tr-TR" altLang="zh-CN" sz="1200" dirty="0">
                  <a:solidFill>
                    <a:schemeClr val="bg1"/>
                  </a:solidFill>
                  <a:latin typeface="+mj-lt"/>
                  <a:ea typeface="微软雅黑" panose="020B0503020204020204" pitchFamily="34" charset="-122"/>
                </a:rPr>
                <a:t> </a:t>
              </a:r>
              <a:r>
                <a:rPr lang="tr-TR" altLang="zh-CN" sz="1200" dirty="0" err="1">
                  <a:solidFill>
                    <a:schemeClr val="bg1"/>
                  </a:solidFill>
                  <a:latin typeface="+mj-lt"/>
                  <a:ea typeface="微软雅黑" panose="020B0503020204020204" pitchFamily="34" charset="-122"/>
                </a:rPr>
                <a:t>comprehensive</a:t>
              </a:r>
              <a:r>
                <a:rPr lang="tr-TR" altLang="zh-CN" sz="1200" dirty="0">
                  <a:solidFill>
                    <a:schemeClr val="bg1"/>
                  </a:solidFill>
                  <a:latin typeface="+mj-lt"/>
                  <a:ea typeface="微软雅黑" panose="020B0503020204020204" pitchFamily="34" charset="-122"/>
                </a:rPr>
                <a:t> </a:t>
              </a:r>
              <a:endParaRPr lang="zh-CN" altLang="en-US" sz="1200" dirty="0">
                <a:solidFill>
                  <a:schemeClr val="bg1"/>
                </a:solidFill>
                <a:latin typeface="+mj-lt"/>
                <a:ea typeface="微软雅黑" panose="020B0503020204020204" pitchFamily="34" charset="-122"/>
              </a:endParaRPr>
            </a:p>
          </p:txBody>
        </p:sp>
      </p:grpSp>
      <p:sp>
        <p:nvSpPr>
          <p:cNvPr id="10" name="椭圆 9"/>
          <p:cNvSpPr/>
          <p:nvPr/>
        </p:nvSpPr>
        <p:spPr>
          <a:xfrm>
            <a:off x="3655339" y="4064650"/>
            <a:ext cx="235292" cy="235292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accent3"/>
            </a:solidFill>
          </a:ln>
          <a:effectLst>
            <a:outerShdw blurRad="50800" dist="38100" dir="5400000" algn="t" rotWithShape="0">
              <a:prstClr val="black">
                <a:alpha val="29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+mj-lt"/>
              <a:ea typeface="微软雅黑" panose="020B0503020204020204" pitchFamily="34" charset="-122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3085575" y="1131592"/>
            <a:ext cx="1333322" cy="2791051"/>
            <a:chOff x="1115616" y="1077584"/>
            <a:chExt cx="1224136" cy="2562492"/>
          </a:xfrm>
        </p:grpSpPr>
        <p:sp>
          <p:nvSpPr>
            <p:cNvPr id="12" name="任意多边形 11"/>
            <p:cNvSpPr/>
            <p:nvPr/>
          </p:nvSpPr>
          <p:spPr>
            <a:xfrm flipV="1">
              <a:off x="1115616" y="1077584"/>
              <a:ext cx="1224136" cy="2562492"/>
            </a:xfrm>
            <a:custGeom>
              <a:avLst/>
              <a:gdLst>
                <a:gd name="connsiteX0" fmla="*/ 213563 w 1224136"/>
                <a:gd name="connsiteY0" fmla="*/ 2562492 h 2562492"/>
                <a:gd name="connsiteX1" fmla="*/ 1010573 w 1224136"/>
                <a:gd name="connsiteY1" fmla="*/ 2562492 h 2562492"/>
                <a:gd name="connsiteX2" fmla="*/ 1224136 w 1224136"/>
                <a:gd name="connsiteY2" fmla="*/ 2348929 h 2562492"/>
                <a:gd name="connsiteX3" fmla="*/ 1224136 w 1224136"/>
                <a:gd name="connsiteY3" fmla="*/ 399791 h 2562492"/>
                <a:gd name="connsiteX4" fmla="*/ 1010573 w 1224136"/>
                <a:gd name="connsiteY4" fmla="*/ 186228 h 2562492"/>
                <a:gd name="connsiteX5" fmla="*/ 720080 w 1224136"/>
                <a:gd name="connsiteY5" fmla="*/ 186228 h 2562492"/>
                <a:gd name="connsiteX6" fmla="*/ 612068 w 1224136"/>
                <a:gd name="connsiteY6" fmla="*/ 0 h 2562492"/>
                <a:gd name="connsiteX7" fmla="*/ 504056 w 1224136"/>
                <a:gd name="connsiteY7" fmla="*/ 186228 h 2562492"/>
                <a:gd name="connsiteX8" fmla="*/ 213563 w 1224136"/>
                <a:gd name="connsiteY8" fmla="*/ 186228 h 2562492"/>
                <a:gd name="connsiteX9" fmla="*/ 0 w 1224136"/>
                <a:gd name="connsiteY9" fmla="*/ 399791 h 2562492"/>
                <a:gd name="connsiteX10" fmla="*/ 0 w 1224136"/>
                <a:gd name="connsiteY10" fmla="*/ 2348929 h 2562492"/>
                <a:gd name="connsiteX11" fmla="*/ 213563 w 1224136"/>
                <a:gd name="connsiteY11" fmla="*/ 2562492 h 25624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224136" h="2562492">
                  <a:moveTo>
                    <a:pt x="213563" y="2562492"/>
                  </a:moveTo>
                  <a:lnTo>
                    <a:pt x="1010573" y="2562492"/>
                  </a:lnTo>
                  <a:cubicBezTo>
                    <a:pt x="1128521" y="2562492"/>
                    <a:pt x="1224136" y="2466877"/>
                    <a:pt x="1224136" y="2348929"/>
                  </a:cubicBezTo>
                  <a:lnTo>
                    <a:pt x="1224136" y="399791"/>
                  </a:lnTo>
                  <a:cubicBezTo>
                    <a:pt x="1224136" y="281843"/>
                    <a:pt x="1128521" y="186228"/>
                    <a:pt x="1010573" y="186228"/>
                  </a:cubicBezTo>
                  <a:lnTo>
                    <a:pt x="720080" y="186228"/>
                  </a:lnTo>
                  <a:lnTo>
                    <a:pt x="612068" y="0"/>
                  </a:lnTo>
                  <a:lnTo>
                    <a:pt x="504056" y="186228"/>
                  </a:lnTo>
                  <a:lnTo>
                    <a:pt x="213563" y="186228"/>
                  </a:lnTo>
                  <a:cubicBezTo>
                    <a:pt x="95615" y="186228"/>
                    <a:pt x="0" y="281843"/>
                    <a:pt x="0" y="399791"/>
                  </a:cubicBezTo>
                  <a:lnTo>
                    <a:pt x="0" y="2348929"/>
                  </a:lnTo>
                  <a:cubicBezTo>
                    <a:pt x="0" y="2466877"/>
                    <a:pt x="95615" y="2562492"/>
                    <a:pt x="213563" y="2562492"/>
                  </a:cubicBezTo>
                  <a:close/>
                </a:path>
              </a:pathLst>
            </a:custGeom>
            <a:gradFill flip="none" rotWithShape="1">
              <a:gsLst>
                <a:gs pos="4500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2400000" scaled="0"/>
              <a:tileRect/>
            </a:gradFill>
            <a:ln w="6350">
              <a:gradFill>
                <a:gsLst>
                  <a:gs pos="0">
                    <a:schemeClr val="bg1">
                      <a:lumMod val="85000"/>
                    </a:schemeClr>
                  </a:gs>
                  <a:gs pos="100000">
                    <a:schemeClr val="bg1"/>
                  </a:gs>
                </a:gsLst>
                <a:lin ang="1200000" scaled="0"/>
              </a:gradFill>
            </a:ln>
            <a:effectLst>
              <a:outerShdw blurRad="266700" dist="38100" dir="8100000" sx="101000" sy="101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+mj-lt"/>
                <a:ea typeface="微软雅黑" panose="020B0503020204020204" pitchFamily="34" charset="-122"/>
              </a:endParaRPr>
            </a:p>
          </p:txBody>
        </p:sp>
        <p:sp>
          <p:nvSpPr>
            <p:cNvPr id="13" name="圆角矩形 12"/>
            <p:cNvSpPr/>
            <p:nvPr/>
          </p:nvSpPr>
          <p:spPr>
            <a:xfrm>
              <a:off x="1259632" y="1216298"/>
              <a:ext cx="936104" cy="2088232"/>
            </a:xfrm>
            <a:prstGeom prst="roundRect">
              <a:avLst>
                <a:gd name="adj" fmla="val 14632"/>
              </a:avLst>
            </a:prstGeom>
            <a:solidFill>
              <a:schemeClr val="accent3"/>
            </a:solidFill>
            <a:ln>
              <a:noFill/>
            </a:ln>
            <a:effectLst>
              <a:innerShdw blurRad="63500" dist="50800" dir="18900000">
                <a:prstClr val="black">
                  <a:alpha val="33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+mj-lt"/>
                <a:ea typeface="微软雅黑" panose="020B0503020204020204" pitchFamily="34" charset="-122"/>
              </a:endParaRPr>
            </a:p>
          </p:txBody>
        </p:sp>
        <p:sp>
          <p:nvSpPr>
            <p:cNvPr id="14" name="矩形 13"/>
            <p:cNvSpPr/>
            <p:nvPr/>
          </p:nvSpPr>
          <p:spPr>
            <a:xfrm>
              <a:off x="1257002" y="1851670"/>
              <a:ext cx="938733" cy="36004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tr-TR" altLang="zh-CN" sz="1400" b="1" dirty="0" err="1">
                  <a:solidFill>
                    <a:schemeClr val="accent3"/>
                  </a:solidFill>
                  <a:latin typeface="+mj-lt"/>
                  <a:ea typeface="微软雅黑" panose="020B0503020204020204" pitchFamily="34" charset="-122"/>
                </a:rPr>
                <a:t>Employ</a:t>
              </a:r>
              <a:endParaRPr lang="zh-CN" altLang="en-US" sz="1400" b="1" dirty="0">
                <a:solidFill>
                  <a:schemeClr val="accent3"/>
                </a:solidFill>
                <a:latin typeface="+mj-lt"/>
                <a:ea typeface="微软雅黑" panose="020B0503020204020204" pitchFamily="34" charset="-122"/>
              </a:endParaRPr>
            </a:p>
          </p:txBody>
        </p:sp>
        <p:sp>
          <p:nvSpPr>
            <p:cNvPr id="15" name="文本框 24"/>
            <p:cNvSpPr txBox="1"/>
            <p:nvPr/>
          </p:nvSpPr>
          <p:spPr>
            <a:xfrm>
              <a:off x="1312575" y="1370301"/>
              <a:ext cx="827581" cy="2755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tr-TR" altLang="zh-CN" dirty="0" err="1">
                  <a:solidFill>
                    <a:schemeClr val="bg1"/>
                  </a:solidFill>
                  <a:latin typeface="+mj-lt"/>
                  <a:ea typeface="微软雅黑" panose="020B0503020204020204" pitchFamily="34" charset="-122"/>
                </a:rPr>
                <a:t>Goal</a:t>
              </a:r>
              <a:endParaRPr lang="zh-CN" altLang="en-US" dirty="0">
                <a:solidFill>
                  <a:schemeClr val="bg1"/>
                </a:solidFill>
                <a:latin typeface="+mj-lt"/>
                <a:ea typeface="微软雅黑" panose="020B0503020204020204" pitchFamily="34" charset="-122"/>
              </a:endParaRPr>
            </a:p>
          </p:txBody>
        </p:sp>
        <p:sp>
          <p:nvSpPr>
            <p:cNvPr id="16" name="文本框 25"/>
            <p:cNvSpPr txBox="1"/>
            <p:nvPr/>
          </p:nvSpPr>
          <p:spPr>
            <a:xfrm>
              <a:off x="1257000" y="2214035"/>
              <a:ext cx="938732" cy="59340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tr-TR" altLang="zh-CN" sz="1200" dirty="0" err="1">
                  <a:solidFill>
                    <a:schemeClr val="bg1"/>
                  </a:solidFill>
                  <a:latin typeface="+mj-lt"/>
                  <a:ea typeface="微软雅黑" panose="020B0503020204020204" pitchFamily="34" charset="-122"/>
                </a:rPr>
                <a:t>The</a:t>
              </a:r>
              <a:r>
                <a:rPr lang="tr-TR" altLang="zh-CN" sz="1200" dirty="0">
                  <a:solidFill>
                    <a:schemeClr val="bg1"/>
                  </a:solidFill>
                  <a:latin typeface="+mj-lt"/>
                  <a:ea typeface="微软雅黑" panose="020B0503020204020204" pitchFamily="34" charset="-122"/>
                </a:rPr>
                <a:t> </a:t>
              </a:r>
              <a:r>
                <a:rPr lang="tr-TR" altLang="zh-CN" sz="1200" dirty="0" err="1">
                  <a:solidFill>
                    <a:schemeClr val="bg1"/>
                  </a:solidFill>
                  <a:latin typeface="+mj-lt"/>
                  <a:ea typeface="微软雅黑" panose="020B0503020204020204" pitchFamily="34" charset="-122"/>
                </a:rPr>
                <a:t>user</a:t>
              </a:r>
              <a:r>
                <a:rPr lang="tr-TR" altLang="zh-CN" sz="1200" dirty="0">
                  <a:solidFill>
                    <a:schemeClr val="bg1"/>
                  </a:solidFill>
                  <a:latin typeface="+mj-lt"/>
                  <a:ea typeface="微软雅黑" panose="020B0503020204020204" pitchFamily="34" charset="-122"/>
                </a:rPr>
                <a:t> can </a:t>
              </a:r>
              <a:r>
                <a:rPr lang="tr-TR" altLang="zh-CN" sz="1200" dirty="0" err="1">
                  <a:solidFill>
                    <a:schemeClr val="bg1"/>
                  </a:solidFill>
                  <a:latin typeface="+mj-lt"/>
                  <a:ea typeface="微软雅黑" panose="020B0503020204020204" pitchFamily="34" charset="-122"/>
                </a:rPr>
                <a:t>demonstrate</a:t>
              </a:r>
              <a:endParaRPr lang="zh-CN" altLang="en-US" sz="1200" dirty="0">
                <a:solidFill>
                  <a:schemeClr val="bg1"/>
                </a:solidFill>
                <a:latin typeface="+mj-lt"/>
                <a:ea typeface="微软雅黑" panose="020B0503020204020204" pitchFamily="34" charset="-122"/>
              </a:endParaRPr>
            </a:p>
          </p:txBody>
        </p:sp>
      </p:grpSp>
      <p:sp>
        <p:nvSpPr>
          <p:cNvPr id="17" name="椭圆 16"/>
          <p:cNvSpPr/>
          <p:nvPr/>
        </p:nvSpPr>
        <p:spPr>
          <a:xfrm>
            <a:off x="5413893" y="4064650"/>
            <a:ext cx="235292" cy="235292"/>
          </a:xfrm>
          <a:prstGeom prst="ellipse">
            <a:avLst/>
          </a:prstGeom>
          <a:solidFill>
            <a:schemeClr val="bg1"/>
          </a:solidFill>
          <a:ln w="38100">
            <a:solidFill>
              <a:srgbClr val="C00000"/>
            </a:solidFill>
          </a:ln>
          <a:effectLst>
            <a:outerShdw blurRad="50800" dist="38100" dir="5400000" algn="t" rotWithShape="0">
              <a:prstClr val="black">
                <a:alpha val="29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+mj-lt"/>
              <a:ea typeface="微软雅黑" panose="020B0503020204020204" pitchFamily="34" charset="-122"/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4844129" y="1131592"/>
            <a:ext cx="1333322" cy="2791051"/>
            <a:chOff x="1115616" y="1077584"/>
            <a:chExt cx="1224136" cy="2562492"/>
          </a:xfrm>
        </p:grpSpPr>
        <p:sp>
          <p:nvSpPr>
            <p:cNvPr id="19" name="任意多边形 18"/>
            <p:cNvSpPr/>
            <p:nvPr/>
          </p:nvSpPr>
          <p:spPr>
            <a:xfrm flipV="1">
              <a:off x="1115616" y="1077584"/>
              <a:ext cx="1224136" cy="2562492"/>
            </a:xfrm>
            <a:custGeom>
              <a:avLst/>
              <a:gdLst>
                <a:gd name="connsiteX0" fmla="*/ 213563 w 1224136"/>
                <a:gd name="connsiteY0" fmla="*/ 2562492 h 2562492"/>
                <a:gd name="connsiteX1" fmla="*/ 1010573 w 1224136"/>
                <a:gd name="connsiteY1" fmla="*/ 2562492 h 2562492"/>
                <a:gd name="connsiteX2" fmla="*/ 1224136 w 1224136"/>
                <a:gd name="connsiteY2" fmla="*/ 2348929 h 2562492"/>
                <a:gd name="connsiteX3" fmla="*/ 1224136 w 1224136"/>
                <a:gd name="connsiteY3" fmla="*/ 399791 h 2562492"/>
                <a:gd name="connsiteX4" fmla="*/ 1010573 w 1224136"/>
                <a:gd name="connsiteY4" fmla="*/ 186228 h 2562492"/>
                <a:gd name="connsiteX5" fmla="*/ 720080 w 1224136"/>
                <a:gd name="connsiteY5" fmla="*/ 186228 h 2562492"/>
                <a:gd name="connsiteX6" fmla="*/ 612068 w 1224136"/>
                <a:gd name="connsiteY6" fmla="*/ 0 h 2562492"/>
                <a:gd name="connsiteX7" fmla="*/ 504056 w 1224136"/>
                <a:gd name="connsiteY7" fmla="*/ 186228 h 2562492"/>
                <a:gd name="connsiteX8" fmla="*/ 213563 w 1224136"/>
                <a:gd name="connsiteY8" fmla="*/ 186228 h 2562492"/>
                <a:gd name="connsiteX9" fmla="*/ 0 w 1224136"/>
                <a:gd name="connsiteY9" fmla="*/ 399791 h 2562492"/>
                <a:gd name="connsiteX10" fmla="*/ 0 w 1224136"/>
                <a:gd name="connsiteY10" fmla="*/ 2348929 h 2562492"/>
                <a:gd name="connsiteX11" fmla="*/ 213563 w 1224136"/>
                <a:gd name="connsiteY11" fmla="*/ 2562492 h 25624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224136" h="2562492">
                  <a:moveTo>
                    <a:pt x="213563" y="2562492"/>
                  </a:moveTo>
                  <a:lnTo>
                    <a:pt x="1010573" y="2562492"/>
                  </a:lnTo>
                  <a:cubicBezTo>
                    <a:pt x="1128521" y="2562492"/>
                    <a:pt x="1224136" y="2466877"/>
                    <a:pt x="1224136" y="2348929"/>
                  </a:cubicBezTo>
                  <a:lnTo>
                    <a:pt x="1224136" y="399791"/>
                  </a:lnTo>
                  <a:cubicBezTo>
                    <a:pt x="1224136" y="281843"/>
                    <a:pt x="1128521" y="186228"/>
                    <a:pt x="1010573" y="186228"/>
                  </a:cubicBezTo>
                  <a:lnTo>
                    <a:pt x="720080" y="186228"/>
                  </a:lnTo>
                  <a:lnTo>
                    <a:pt x="612068" y="0"/>
                  </a:lnTo>
                  <a:lnTo>
                    <a:pt x="504056" y="186228"/>
                  </a:lnTo>
                  <a:lnTo>
                    <a:pt x="213563" y="186228"/>
                  </a:lnTo>
                  <a:cubicBezTo>
                    <a:pt x="95615" y="186228"/>
                    <a:pt x="0" y="281843"/>
                    <a:pt x="0" y="399791"/>
                  </a:cubicBezTo>
                  <a:lnTo>
                    <a:pt x="0" y="2348929"/>
                  </a:lnTo>
                  <a:cubicBezTo>
                    <a:pt x="0" y="2466877"/>
                    <a:pt x="95615" y="2562492"/>
                    <a:pt x="213563" y="2562492"/>
                  </a:cubicBezTo>
                  <a:close/>
                </a:path>
              </a:pathLst>
            </a:custGeom>
            <a:gradFill flip="none" rotWithShape="1">
              <a:gsLst>
                <a:gs pos="4500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2400000" scaled="0"/>
              <a:tileRect/>
            </a:gradFill>
            <a:ln w="6350">
              <a:gradFill>
                <a:gsLst>
                  <a:gs pos="0">
                    <a:schemeClr val="bg1">
                      <a:lumMod val="85000"/>
                    </a:schemeClr>
                  </a:gs>
                  <a:gs pos="100000">
                    <a:schemeClr val="bg1"/>
                  </a:gs>
                </a:gsLst>
                <a:lin ang="1200000" scaled="0"/>
              </a:gradFill>
            </a:ln>
            <a:effectLst>
              <a:outerShdw blurRad="266700" dist="38100" dir="8100000" sx="101000" sy="101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+mj-lt"/>
                <a:ea typeface="微软雅黑" panose="020B0503020204020204" pitchFamily="34" charset="-122"/>
              </a:endParaRPr>
            </a:p>
          </p:txBody>
        </p:sp>
        <p:sp>
          <p:nvSpPr>
            <p:cNvPr id="20" name="圆角矩形 19"/>
            <p:cNvSpPr/>
            <p:nvPr/>
          </p:nvSpPr>
          <p:spPr>
            <a:xfrm>
              <a:off x="1259632" y="1216298"/>
              <a:ext cx="936104" cy="2088232"/>
            </a:xfrm>
            <a:prstGeom prst="roundRect">
              <a:avLst>
                <a:gd name="adj" fmla="val 14632"/>
              </a:avLst>
            </a:prstGeom>
            <a:solidFill>
              <a:srgbClr val="C00000"/>
            </a:solidFill>
            <a:ln>
              <a:noFill/>
            </a:ln>
            <a:effectLst>
              <a:innerShdw blurRad="63500" dist="50800" dir="18900000">
                <a:prstClr val="black">
                  <a:alpha val="33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+mj-lt"/>
                <a:ea typeface="微软雅黑" panose="020B0503020204020204" pitchFamily="34" charset="-122"/>
              </a:endParaRPr>
            </a:p>
          </p:txBody>
        </p:sp>
        <p:sp>
          <p:nvSpPr>
            <p:cNvPr id="21" name="矩形 20"/>
            <p:cNvSpPr/>
            <p:nvPr/>
          </p:nvSpPr>
          <p:spPr>
            <a:xfrm>
              <a:off x="1206674" y="1851670"/>
              <a:ext cx="1080121" cy="36004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tr-TR" altLang="zh-CN" sz="1400" b="1" dirty="0" err="1">
                  <a:solidFill>
                    <a:srgbClr val="C00000"/>
                  </a:solidFill>
                  <a:latin typeface="+mj-lt"/>
                  <a:ea typeface="微软雅黑" panose="020B0503020204020204" pitchFamily="34" charset="-122"/>
                </a:rPr>
                <a:t>Education</a:t>
              </a:r>
              <a:endParaRPr lang="zh-CN" altLang="en-US" sz="1400" b="1" dirty="0">
                <a:solidFill>
                  <a:srgbClr val="C00000"/>
                </a:solidFill>
                <a:latin typeface="+mj-lt"/>
                <a:ea typeface="微软雅黑" panose="020B0503020204020204" pitchFamily="34" charset="-122"/>
              </a:endParaRPr>
            </a:p>
          </p:txBody>
        </p:sp>
        <p:sp>
          <p:nvSpPr>
            <p:cNvPr id="22" name="文本框 31"/>
            <p:cNvSpPr txBox="1"/>
            <p:nvPr/>
          </p:nvSpPr>
          <p:spPr>
            <a:xfrm>
              <a:off x="1312575" y="1370301"/>
              <a:ext cx="827581" cy="2755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tr-TR" altLang="zh-CN" dirty="0" err="1">
                  <a:solidFill>
                    <a:schemeClr val="bg1"/>
                  </a:solidFill>
                  <a:latin typeface="+mj-lt"/>
                  <a:ea typeface="微软雅黑" panose="020B0503020204020204" pitchFamily="34" charset="-122"/>
                </a:rPr>
                <a:t>Fund</a:t>
              </a:r>
              <a:endParaRPr lang="zh-CN" altLang="en-US" dirty="0">
                <a:solidFill>
                  <a:schemeClr val="bg1"/>
                </a:solidFill>
                <a:latin typeface="+mj-lt"/>
                <a:ea typeface="微软雅黑" panose="020B0503020204020204" pitchFamily="34" charset="-122"/>
              </a:endParaRPr>
            </a:p>
          </p:txBody>
        </p:sp>
        <p:sp>
          <p:nvSpPr>
            <p:cNvPr id="23" name="文本框 32"/>
            <p:cNvSpPr txBox="1"/>
            <p:nvPr/>
          </p:nvSpPr>
          <p:spPr>
            <a:xfrm>
              <a:off x="1257000" y="2214035"/>
              <a:ext cx="938732" cy="8477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tr-TR" altLang="zh-CN" sz="1200" dirty="0" err="1">
                  <a:solidFill>
                    <a:schemeClr val="bg1"/>
                  </a:solidFill>
                  <a:latin typeface="+mj-lt"/>
                  <a:ea typeface="微软雅黑" panose="020B0503020204020204" pitchFamily="34" charset="-122"/>
                </a:rPr>
                <a:t>Enter</a:t>
              </a:r>
              <a:r>
                <a:rPr lang="tr-TR" altLang="zh-CN" sz="1200" dirty="0">
                  <a:solidFill>
                    <a:schemeClr val="bg1"/>
                  </a:solidFill>
                  <a:latin typeface="+mj-lt"/>
                  <a:ea typeface="微软雅黑" panose="020B0503020204020204" pitchFamily="34" charset="-122"/>
                </a:rPr>
                <a:t> </a:t>
              </a:r>
              <a:r>
                <a:rPr lang="tr-TR" altLang="zh-CN" sz="1200" dirty="0" err="1">
                  <a:solidFill>
                    <a:schemeClr val="bg1"/>
                  </a:solidFill>
                  <a:latin typeface="+mj-lt"/>
                  <a:ea typeface="微软雅黑" panose="020B0503020204020204" pitchFamily="34" charset="-122"/>
                </a:rPr>
                <a:t>the</a:t>
              </a:r>
              <a:r>
                <a:rPr lang="tr-TR" altLang="zh-CN" sz="1200" dirty="0">
                  <a:solidFill>
                    <a:schemeClr val="bg1"/>
                  </a:solidFill>
                  <a:latin typeface="+mj-lt"/>
                  <a:ea typeface="微软雅黑" panose="020B0503020204020204" pitchFamily="34" charset="-122"/>
                </a:rPr>
                <a:t> </a:t>
              </a:r>
              <a:r>
                <a:rPr lang="tr-TR" altLang="zh-CN" sz="1200" dirty="0" err="1">
                  <a:solidFill>
                    <a:schemeClr val="bg1"/>
                  </a:solidFill>
                  <a:latin typeface="+mj-lt"/>
                  <a:ea typeface="微软雅黑" panose="020B0503020204020204" pitchFamily="34" charset="-122"/>
                </a:rPr>
                <a:t>comprehensive</a:t>
              </a:r>
              <a:r>
                <a:rPr lang="tr-TR" altLang="zh-CN" sz="1200" dirty="0">
                  <a:solidFill>
                    <a:schemeClr val="bg1"/>
                  </a:solidFill>
                  <a:latin typeface="+mj-lt"/>
                  <a:ea typeface="微软雅黑" panose="020B0503020204020204" pitchFamily="34" charset="-122"/>
                </a:rPr>
                <a:t> </a:t>
              </a:r>
              <a:endParaRPr lang="zh-CN" altLang="en-US" sz="1200" dirty="0">
                <a:solidFill>
                  <a:schemeClr val="bg1"/>
                </a:solidFill>
                <a:latin typeface="+mj-lt"/>
                <a:ea typeface="微软雅黑" panose="020B0503020204020204" pitchFamily="34" charset="-122"/>
              </a:endParaRPr>
            </a:p>
          </p:txBody>
        </p:sp>
      </p:grpSp>
      <p:sp>
        <p:nvSpPr>
          <p:cNvPr id="24" name="椭圆 23"/>
          <p:cNvSpPr/>
          <p:nvPr/>
        </p:nvSpPr>
        <p:spPr>
          <a:xfrm>
            <a:off x="7172448" y="4064650"/>
            <a:ext cx="235292" cy="235292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accent5"/>
            </a:solidFill>
          </a:ln>
          <a:effectLst>
            <a:outerShdw blurRad="50800" dist="38100" dir="5400000" algn="t" rotWithShape="0">
              <a:prstClr val="black">
                <a:alpha val="29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+mj-lt"/>
              <a:ea typeface="微软雅黑" panose="020B0503020204020204" pitchFamily="34" charset="-122"/>
            </a:endParaRPr>
          </a:p>
        </p:txBody>
      </p:sp>
      <p:grpSp>
        <p:nvGrpSpPr>
          <p:cNvPr id="25" name="组合 24"/>
          <p:cNvGrpSpPr/>
          <p:nvPr/>
        </p:nvGrpSpPr>
        <p:grpSpPr>
          <a:xfrm>
            <a:off x="6602682" y="1131592"/>
            <a:ext cx="1333322" cy="2791051"/>
            <a:chOff x="1115616" y="1077584"/>
            <a:chExt cx="1224136" cy="2562492"/>
          </a:xfrm>
        </p:grpSpPr>
        <p:sp>
          <p:nvSpPr>
            <p:cNvPr id="26" name="任意多边形 25"/>
            <p:cNvSpPr/>
            <p:nvPr/>
          </p:nvSpPr>
          <p:spPr>
            <a:xfrm flipV="1">
              <a:off x="1115616" y="1077584"/>
              <a:ext cx="1224136" cy="2562492"/>
            </a:xfrm>
            <a:custGeom>
              <a:avLst/>
              <a:gdLst>
                <a:gd name="connsiteX0" fmla="*/ 213563 w 1224136"/>
                <a:gd name="connsiteY0" fmla="*/ 2562492 h 2562492"/>
                <a:gd name="connsiteX1" fmla="*/ 1010573 w 1224136"/>
                <a:gd name="connsiteY1" fmla="*/ 2562492 h 2562492"/>
                <a:gd name="connsiteX2" fmla="*/ 1224136 w 1224136"/>
                <a:gd name="connsiteY2" fmla="*/ 2348929 h 2562492"/>
                <a:gd name="connsiteX3" fmla="*/ 1224136 w 1224136"/>
                <a:gd name="connsiteY3" fmla="*/ 399791 h 2562492"/>
                <a:gd name="connsiteX4" fmla="*/ 1010573 w 1224136"/>
                <a:gd name="connsiteY4" fmla="*/ 186228 h 2562492"/>
                <a:gd name="connsiteX5" fmla="*/ 720080 w 1224136"/>
                <a:gd name="connsiteY5" fmla="*/ 186228 h 2562492"/>
                <a:gd name="connsiteX6" fmla="*/ 612068 w 1224136"/>
                <a:gd name="connsiteY6" fmla="*/ 0 h 2562492"/>
                <a:gd name="connsiteX7" fmla="*/ 504056 w 1224136"/>
                <a:gd name="connsiteY7" fmla="*/ 186228 h 2562492"/>
                <a:gd name="connsiteX8" fmla="*/ 213563 w 1224136"/>
                <a:gd name="connsiteY8" fmla="*/ 186228 h 2562492"/>
                <a:gd name="connsiteX9" fmla="*/ 0 w 1224136"/>
                <a:gd name="connsiteY9" fmla="*/ 399791 h 2562492"/>
                <a:gd name="connsiteX10" fmla="*/ 0 w 1224136"/>
                <a:gd name="connsiteY10" fmla="*/ 2348929 h 2562492"/>
                <a:gd name="connsiteX11" fmla="*/ 213563 w 1224136"/>
                <a:gd name="connsiteY11" fmla="*/ 2562492 h 25624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224136" h="2562492">
                  <a:moveTo>
                    <a:pt x="213563" y="2562492"/>
                  </a:moveTo>
                  <a:lnTo>
                    <a:pt x="1010573" y="2562492"/>
                  </a:lnTo>
                  <a:cubicBezTo>
                    <a:pt x="1128521" y="2562492"/>
                    <a:pt x="1224136" y="2466877"/>
                    <a:pt x="1224136" y="2348929"/>
                  </a:cubicBezTo>
                  <a:lnTo>
                    <a:pt x="1224136" y="399791"/>
                  </a:lnTo>
                  <a:cubicBezTo>
                    <a:pt x="1224136" y="281843"/>
                    <a:pt x="1128521" y="186228"/>
                    <a:pt x="1010573" y="186228"/>
                  </a:cubicBezTo>
                  <a:lnTo>
                    <a:pt x="720080" y="186228"/>
                  </a:lnTo>
                  <a:lnTo>
                    <a:pt x="612068" y="0"/>
                  </a:lnTo>
                  <a:lnTo>
                    <a:pt x="504056" y="186228"/>
                  </a:lnTo>
                  <a:lnTo>
                    <a:pt x="213563" y="186228"/>
                  </a:lnTo>
                  <a:cubicBezTo>
                    <a:pt x="95615" y="186228"/>
                    <a:pt x="0" y="281843"/>
                    <a:pt x="0" y="399791"/>
                  </a:cubicBezTo>
                  <a:lnTo>
                    <a:pt x="0" y="2348929"/>
                  </a:lnTo>
                  <a:cubicBezTo>
                    <a:pt x="0" y="2466877"/>
                    <a:pt x="95615" y="2562492"/>
                    <a:pt x="213563" y="2562492"/>
                  </a:cubicBezTo>
                  <a:close/>
                </a:path>
              </a:pathLst>
            </a:custGeom>
            <a:gradFill flip="none" rotWithShape="1">
              <a:gsLst>
                <a:gs pos="4500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2400000" scaled="0"/>
              <a:tileRect/>
            </a:gradFill>
            <a:ln w="6350">
              <a:gradFill>
                <a:gsLst>
                  <a:gs pos="0">
                    <a:schemeClr val="bg1">
                      <a:lumMod val="85000"/>
                    </a:schemeClr>
                  </a:gs>
                  <a:gs pos="100000">
                    <a:schemeClr val="bg1"/>
                  </a:gs>
                </a:gsLst>
                <a:lin ang="1200000" scaled="0"/>
              </a:gradFill>
            </a:ln>
            <a:effectLst>
              <a:outerShdw blurRad="266700" dist="38100" dir="8100000" sx="101000" sy="101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+mj-lt"/>
                <a:ea typeface="微软雅黑" panose="020B0503020204020204" pitchFamily="34" charset="-122"/>
              </a:endParaRPr>
            </a:p>
          </p:txBody>
        </p:sp>
        <p:sp>
          <p:nvSpPr>
            <p:cNvPr id="27" name="圆角矩形 26"/>
            <p:cNvSpPr/>
            <p:nvPr/>
          </p:nvSpPr>
          <p:spPr>
            <a:xfrm>
              <a:off x="1259632" y="1216298"/>
              <a:ext cx="936104" cy="2088232"/>
            </a:xfrm>
            <a:prstGeom prst="roundRect">
              <a:avLst>
                <a:gd name="adj" fmla="val 14632"/>
              </a:avLst>
            </a:prstGeom>
            <a:solidFill>
              <a:schemeClr val="accent5"/>
            </a:solidFill>
            <a:ln>
              <a:noFill/>
            </a:ln>
            <a:effectLst>
              <a:innerShdw blurRad="63500" dist="50800" dir="18900000">
                <a:prstClr val="black">
                  <a:alpha val="33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+mj-lt"/>
                <a:ea typeface="微软雅黑" panose="020B0503020204020204" pitchFamily="34" charset="-122"/>
              </a:endParaRPr>
            </a:p>
          </p:txBody>
        </p:sp>
        <p:sp>
          <p:nvSpPr>
            <p:cNvPr id="28" name="矩形 27"/>
            <p:cNvSpPr/>
            <p:nvPr/>
          </p:nvSpPr>
          <p:spPr>
            <a:xfrm>
              <a:off x="1186308" y="1866443"/>
              <a:ext cx="1080115" cy="36004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tr-TR" altLang="zh-CN" sz="1400" b="1" dirty="0" err="1">
                  <a:solidFill>
                    <a:schemeClr val="accent5"/>
                  </a:solidFill>
                  <a:latin typeface="+mj-lt"/>
                  <a:ea typeface="微软雅黑" panose="020B0503020204020204" pitchFamily="34" charset="-122"/>
                </a:rPr>
                <a:t>Distribute</a:t>
              </a:r>
              <a:endParaRPr lang="zh-CN" altLang="en-US" sz="1400" b="1" dirty="0">
                <a:solidFill>
                  <a:schemeClr val="accent5"/>
                </a:solidFill>
                <a:latin typeface="+mj-lt"/>
                <a:ea typeface="微软雅黑" panose="020B0503020204020204" pitchFamily="34" charset="-122"/>
              </a:endParaRPr>
            </a:p>
          </p:txBody>
        </p:sp>
        <p:sp>
          <p:nvSpPr>
            <p:cNvPr id="29" name="文本框 38"/>
            <p:cNvSpPr txBox="1"/>
            <p:nvPr/>
          </p:nvSpPr>
          <p:spPr>
            <a:xfrm>
              <a:off x="1312575" y="1370301"/>
              <a:ext cx="827581" cy="2755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tr-TR" altLang="zh-CN" dirty="0" err="1">
                  <a:solidFill>
                    <a:schemeClr val="bg1"/>
                  </a:solidFill>
                  <a:latin typeface="+mj-lt"/>
                  <a:ea typeface="微软雅黑" panose="020B0503020204020204" pitchFamily="34" charset="-122"/>
                </a:rPr>
                <a:t>Fix</a:t>
              </a:r>
              <a:endParaRPr lang="zh-CN" altLang="en-US" dirty="0">
                <a:solidFill>
                  <a:schemeClr val="bg1"/>
                </a:solidFill>
                <a:latin typeface="+mj-lt"/>
                <a:ea typeface="微软雅黑" panose="020B0503020204020204" pitchFamily="34" charset="-122"/>
              </a:endParaRPr>
            </a:p>
          </p:txBody>
        </p:sp>
        <p:sp>
          <p:nvSpPr>
            <p:cNvPr id="30" name="文本框 39"/>
            <p:cNvSpPr txBox="1"/>
            <p:nvPr/>
          </p:nvSpPr>
          <p:spPr>
            <a:xfrm>
              <a:off x="1257000" y="2214035"/>
              <a:ext cx="938732" cy="59340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tr-TR" altLang="zh-CN" sz="1200" dirty="0" err="1">
                  <a:solidFill>
                    <a:schemeClr val="bg1"/>
                  </a:solidFill>
                  <a:latin typeface="+mj-lt"/>
                  <a:ea typeface="微软雅黑" panose="020B0503020204020204" pitchFamily="34" charset="-122"/>
                </a:rPr>
                <a:t>The</a:t>
              </a:r>
              <a:r>
                <a:rPr lang="tr-TR" altLang="zh-CN" sz="1200" dirty="0">
                  <a:solidFill>
                    <a:schemeClr val="bg1"/>
                  </a:solidFill>
                  <a:latin typeface="+mj-lt"/>
                  <a:ea typeface="微软雅黑" panose="020B0503020204020204" pitchFamily="34" charset="-122"/>
                </a:rPr>
                <a:t> </a:t>
              </a:r>
              <a:r>
                <a:rPr lang="tr-TR" altLang="zh-CN" sz="1200" dirty="0" err="1">
                  <a:solidFill>
                    <a:schemeClr val="bg1"/>
                  </a:solidFill>
                  <a:latin typeface="+mj-lt"/>
                  <a:ea typeface="微软雅黑" panose="020B0503020204020204" pitchFamily="34" charset="-122"/>
                </a:rPr>
                <a:t>user</a:t>
              </a:r>
              <a:r>
                <a:rPr lang="tr-TR" altLang="zh-CN" sz="1200" dirty="0">
                  <a:solidFill>
                    <a:schemeClr val="bg1"/>
                  </a:solidFill>
                  <a:latin typeface="+mj-lt"/>
                  <a:ea typeface="微软雅黑" panose="020B0503020204020204" pitchFamily="34" charset="-122"/>
                </a:rPr>
                <a:t> can </a:t>
              </a:r>
              <a:r>
                <a:rPr lang="tr-TR" altLang="zh-CN" sz="1200" dirty="0" err="1">
                  <a:solidFill>
                    <a:schemeClr val="bg1"/>
                  </a:solidFill>
                  <a:latin typeface="+mj-lt"/>
                  <a:ea typeface="微软雅黑" panose="020B0503020204020204" pitchFamily="34" charset="-122"/>
                </a:rPr>
                <a:t>demonstrate</a:t>
              </a:r>
              <a:endParaRPr lang="zh-CN" altLang="en-US" sz="1200" dirty="0">
                <a:solidFill>
                  <a:schemeClr val="bg1"/>
                </a:solidFill>
                <a:latin typeface="+mj-lt"/>
                <a:ea typeface="微软雅黑" panose="020B0503020204020204" pitchFamily="34" charset="-122"/>
              </a:endParaRPr>
            </a:p>
          </p:txBody>
        </p:sp>
      </p:grpSp>
      <p:sp>
        <p:nvSpPr>
          <p:cNvPr id="31" name="标题 3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419784315"/>
      </p:ext>
    </p:extLst>
  </p:cSld>
  <p:clrMapOvr>
    <a:masterClrMapping/>
  </p:clrMapOvr>
  <p:transition spd="slow" advClick="0" advTm="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2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7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7" presetClass="entr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7" presetClass="entr" presetSubtype="0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0" grpId="0" animBg="1"/>
      <p:bldP spid="17" grpId="0" animBg="1"/>
      <p:bldP spid="24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extBox 47"/>
          <p:cNvSpPr txBox="1"/>
          <p:nvPr/>
        </p:nvSpPr>
        <p:spPr>
          <a:xfrm>
            <a:off x="854911" y="-1100658"/>
            <a:ext cx="227948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latin typeface="+mj-lt"/>
              </a:rPr>
              <a:t> </a:t>
            </a:r>
          </a:p>
        </p:txBody>
      </p:sp>
      <p:sp>
        <p:nvSpPr>
          <p:cNvPr id="7" name="Freeform 7"/>
          <p:cNvSpPr/>
          <p:nvPr/>
        </p:nvSpPr>
        <p:spPr>
          <a:xfrm>
            <a:off x="0" y="1960317"/>
            <a:ext cx="6038850" cy="1225494"/>
          </a:xfrm>
          <a:custGeom>
            <a:avLst/>
            <a:gdLst>
              <a:gd name="connsiteX0" fmla="*/ 0 w 6781800"/>
              <a:gd name="connsiteY0" fmla="*/ 299838 h 1215160"/>
              <a:gd name="connsiteX1" fmla="*/ 2705100 w 6781800"/>
              <a:gd name="connsiteY1" fmla="*/ 52188 h 1215160"/>
              <a:gd name="connsiteX2" fmla="*/ 5619750 w 6781800"/>
              <a:gd name="connsiteY2" fmla="*/ 1195188 h 1215160"/>
              <a:gd name="connsiteX3" fmla="*/ 6781800 w 6781800"/>
              <a:gd name="connsiteY3" fmla="*/ 757038 h 1215160"/>
              <a:gd name="connsiteX0" fmla="*/ 0 w 6038850"/>
              <a:gd name="connsiteY0" fmla="*/ 299838 h 1304686"/>
              <a:gd name="connsiteX1" fmla="*/ 2705100 w 6038850"/>
              <a:gd name="connsiteY1" fmla="*/ 52188 h 1304686"/>
              <a:gd name="connsiteX2" fmla="*/ 5619750 w 6038850"/>
              <a:gd name="connsiteY2" fmla="*/ 1195188 h 1304686"/>
              <a:gd name="connsiteX3" fmla="*/ 6038850 w 6038850"/>
              <a:gd name="connsiteY3" fmla="*/ 1176138 h 1304686"/>
              <a:gd name="connsiteX0" fmla="*/ 0 w 6038850"/>
              <a:gd name="connsiteY0" fmla="*/ 287550 h 1218694"/>
              <a:gd name="connsiteX1" fmla="*/ 2705100 w 6038850"/>
              <a:gd name="connsiteY1" fmla="*/ 39900 h 1218694"/>
              <a:gd name="connsiteX2" fmla="*/ 4832350 w 6038850"/>
              <a:gd name="connsiteY2" fmla="*/ 1005100 h 1218694"/>
              <a:gd name="connsiteX3" fmla="*/ 6038850 w 6038850"/>
              <a:gd name="connsiteY3" fmla="*/ 1163850 h 1218694"/>
              <a:gd name="connsiteX0" fmla="*/ 0 w 6038850"/>
              <a:gd name="connsiteY0" fmla="*/ 287550 h 1225494"/>
              <a:gd name="connsiteX1" fmla="*/ 2705100 w 6038850"/>
              <a:gd name="connsiteY1" fmla="*/ 39900 h 1225494"/>
              <a:gd name="connsiteX2" fmla="*/ 4832350 w 6038850"/>
              <a:gd name="connsiteY2" fmla="*/ 1005100 h 1225494"/>
              <a:gd name="connsiteX3" fmla="*/ 6038850 w 6038850"/>
              <a:gd name="connsiteY3" fmla="*/ 1163850 h 12254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38850" h="1225494">
                <a:moveTo>
                  <a:pt x="0" y="287550"/>
                </a:moveTo>
                <a:cubicBezTo>
                  <a:pt x="884237" y="89112"/>
                  <a:pt x="1899708" y="-79692"/>
                  <a:pt x="2705100" y="39900"/>
                </a:cubicBezTo>
                <a:cubicBezTo>
                  <a:pt x="3510492" y="159492"/>
                  <a:pt x="4371975" y="786025"/>
                  <a:pt x="4832350" y="1005100"/>
                </a:cubicBezTo>
                <a:cubicBezTo>
                  <a:pt x="5292725" y="1224175"/>
                  <a:pt x="5829300" y="1285558"/>
                  <a:pt x="6038850" y="1163850"/>
                </a:cubicBezTo>
              </a:path>
            </a:pathLst>
          </a:custGeom>
          <a:ln w="12700" cmpd="sng">
            <a:solidFill>
              <a:schemeClr val="accent3">
                <a:lumMod val="5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>
              <a:latin typeface="+mj-lt"/>
              <a:ea typeface="+mj-ea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6054436" y="2379703"/>
            <a:ext cx="849821" cy="635481"/>
            <a:chOff x="6054436" y="2405136"/>
            <a:chExt cx="849821" cy="635481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9" name="Freeform 133"/>
            <p:cNvSpPr>
              <a:spLocks/>
            </p:cNvSpPr>
            <p:nvPr/>
          </p:nvSpPr>
          <p:spPr bwMode="auto">
            <a:xfrm rot="2700000" flipH="1">
              <a:off x="6116557" y="2789035"/>
              <a:ext cx="189461" cy="313703"/>
            </a:xfrm>
            <a:custGeom>
              <a:avLst/>
              <a:gdLst>
                <a:gd name="T0" fmla="*/ 7566 w 397"/>
                <a:gd name="T1" fmla="*/ 1009717 h 659"/>
                <a:gd name="T2" fmla="*/ 0 w 397"/>
                <a:gd name="T3" fmla="*/ 1009717 h 659"/>
                <a:gd name="T4" fmla="*/ 0 w 397"/>
                <a:gd name="T5" fmla="*/ 1009717 h 659"/>
                <a:gd name="T6" fmla="*/ 11348 w 397"/>
                <a:gd name="T7" fmla="*/ 1021020 h 659"/>
                <a:gd name="T8" fmla="*/ 15131 w 397"/>
                <a:gd name="T9" fmla="*/ 1062464 h 659"/>
                <a:gd name="T10" fmla="*/ 18914 w 397"/>
                <a:gd name="T11" fmla="*/ 1069999 h 659"/>
                <a:gd name="T12" fmla="*/ 181575 w 397"/>
                <a:gd name="T13" fmla="*/ 1574858 h 659"/>
                <a:gd name="T14" fmla="*/ 348019 w 397"/>
                <a:gd name="T15" fmla="*/ 1092605 h 659"/>
                <a:gd name="T16" fmla="*/ 650644 w 397"/>
                <a:gd name="T17" fmla="*/ 1661513 h 659"/>
                <a:gd name="T18" fmla="*/ 548508 w 397"/>
                <a:gd name="T19" fmla="*/ 2124928 h 659"/>
                <a:gd name="T20" fmla="*/ 760345 w 397"/>
                <a:gd name="T21" fmla="*/ 2482850 h 659"/>
                <a:gd name="T22" fmla="*/ 650644 w 397"/>
                <a:gd name="T23" fmla="*/ 2275632 h 659"/>
                <a:gd name="T24" fmla="*/ 688472 w 397"/>
                <a:gd name="T25" fmla="*/ 1989294 h 659"/>
                <a:gd name="T26" fmla="*/ 866264 w 397"/>
                <a:gd name="T27" fmla="*/ 1740632 h 659"/>
                <a:gd name="T28" fmla="*/ 1028925 w 397"/>
                <a:gd name="T29" fmla="*/ 1454295 h 659"/>
                <a:gd name="T30" fmla="*/ 1059187 w 397"/>
                <a:gd name="T31" fmla="*/ 1363872 h 659"/>
                <a:gd name="T32" fmla="*/ 1161323 w 397"/>
                <a:gd name="T33" fmla="*/ 1823520 h 659"/>
                <a:gd name="T34" fmla="*/ 1229414 w 397"/>
                <a:gd name="T35" fmla="*/ 1529647 h 659"/>
                <a:gd name="T36" fmla="*/ 1399640 w 397"/>
                <a:gd name="T37" fmla="*/ 745985 h 659"/>
                <a:gd name="T38" fmla="*/ 714951 w 397"/>
                <a:gd name="T39" fmla="*/ 0 h 659"/>
                <a:gd name="T40" fmla="*/ 11348 w 397"/>
                <a:gd name="T41" fmla="*/ 956971 h 659"/>
                <a:gd name="T42" fmla="*/ 7566 w 397"/>
                <a:gd name="T43" fmla="*/ 1009717 h 659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397" h="659">
                  <a:moveTo>
                    <a:pt x="2" y="268"/>
                  </a:moveTo>
                  <a:cubicBezTo>
                    <a:pt x="2" y="267"/>
                    <a:pt x="0" y="264"/>
                    <a:pt x="0" y="268"/>
                  </a:cubicBezTo>
                  <a:cubicBezTo>
                    <a:pt x="0" y="268"/>
                    <a:pt x="0" y="268"/>
                    <a:pt x="0" y="268"/>
                  </a:cubicBezTo>
                  <a:cubicBezTo>
                    <a:pt x="0" y="269"/>
                    <a:pt x="2" y="270"/>
                    <a:pt x="3" y="271"/>
                  </a:cubicBezTo>
                  <a:cubicBezTo>
                    <a:pt x="3" y="275"/>
                    <a:pt x="4" y="278"/>
                    <a:pt x="4" y="282"/>
                  </a:cubicBezTo>
                  <a:cubicBezTo>
                    <a:pt x="5" y="283"/>
                    <a:pt x="5" y="283"/>
                    <a:pt x="5" y="284"/>
                  </a:cubicBezTo>
                  <a:cubicBezTo>
                    <a:pt x="10" y="335"/>
                    <a:pt x="25" y="381"/>
                    <a:pt x="48" y="418"/>
                  </a:cubicBezTo>
                  <a:cubicBezTo>
                    <a:pt x="23" y="377"/>
                    <a:pt x="37" y="299"/>
                    <a:pt x="92" y="290"/>
                  </a:cubicBezTo>
                  <a:cubicBezTo>
                    <a:pt x="158" y="280"/>
                    <a:pt x="169" y="399"/>
                    <a:pt x="172" y="441"/>
                  </a:cubicBezTo>
                  <a:cubicBezTo>
                    <a:pt x="174" y="484"/>
                    <a:pt x="145" y="521"/>
                    <a:pt x="145" y="564"/>
                  </a:cubicBezTo>
                  <a:cubicBezTo>
                    <a:pt x="145" y="613"/>
                    <a:pt x="170" y="653"/>
                    <a:pt x="201" y="659"/>
                  </a:cubicBezTo>
                  <a:cubicBezTo>
                    <a:pt x="187" y="656"/>
                    <a:pt x="174" y="616"/>
                    <a:pt x="172" y="604"/>
                  </a:cubicBezTo>
                  <a:cubicBezTo>
                    <a:pt x="168" y="580"/>
                    <a:pt x="175" y="551"/>
                    <a:pt x="182" y="528"/>
                  </a:cubicBezTo>
                  <a:cubicBezTo>
                    <a:pt x="190" y="501"/>
                    <a:pt x="211" y="483"/>
                    <a:pt x="229" y="462"/>
                  </a:cubicBezTo>
                  <a:cubicBezTo>
                    <a:pt x="247" y="440"/>
                    <a:pt x="262" y="414"/>
                    <a:pt x="272" y="386"/>
                  </a:cubicBezTo>
                  <a:cubicBezTo>
                    <a:pt x="275" y="378"/>
                    <a:pt x="278" y="370"/>
                    <a:pt x="280" y="362"/>
                  </a:cubicBezTo>
                  <a:cubicBezTo>
                    <a:pt x="284" y="420"/>
                    <a:pt x="307" y="484"/>
                    <a:pt x="307" y="484"/>
                  </a:cubicBezTo>
                  <a:cubicBezTo>
                    <a:pt x="299" y="437"/>
                    <a:pt x="325" y="406"/>
                    <a:pt x="325" y="406"/>
                  </a:cubicBezTo>
                  <a:cubicBezTo>
                    <a:pt x="397" y="291"/>
                    <a:pt x="370" y="198"/>
                    <a:pt x="370" y="198"/>
                  </a:cubicBezTo>
                  <a:cubicBezTo>
                    <a:pt x="351" y="85"/>
                    <a:pt x="277" y="0"/>
                    <a:pt x="189" y="0"/>
                  </a:cubicBezTo>
                  <a:cubicBezTo>
                    <a:pt x="87" y="0"/>
                    <a:pt x="3" y="114"/>
                    <a:pt x="3" y="254"/>
                  </a:cubicBezTo>
                  <a:cubicBezTo>
                    <a:pt x="3" y="258"/>
                    <a:pt x="2" y="263"/>
                    <a:pt x="2" y="268"/>
                  </a:cubicBezTo>
                  <a:close/>
                </a:path>
              </a:pathLst>
            </a:custGeom>
            <a:solidFill>
              <a:srgbClr val="F15A2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>
                <a:latin typeface="+mj-lt"/>
                <a:ea typeface="+mj-ea"/>
              </a:endParaRPr>
            </a:p>
          </p:txBody>
        </p:sp>
        <p:sp>
          <p:nvSpPr>
            <p:cNvPr id="10" name="Freeform 134"/>
            <p:cNvSpPr>
              <a:spLocks/>
            </p:cNvSpPr>
            <p:nvPr/>
          </p:nvSpPr>
          <p:spPr bwMode="auto">
            <a:xfrm rot="2700000" flipH="1">
              <a:off x="6176406" y="2803550"/>
              <a:ext cx="154413" cy="197568"/>
            </a:xfrm>
            <a:custGeom>
              <a:avLst/>
              <a:gdLst>
                <a:gd name="T0" fmla="*/ 581760 w 324"/>
                <a:gd name="T1" fmla="*/ 0 h 415"/>
                <a:gd name="T2" fmla="*/ 1148410 w 324"/>
                <a:gd name="T3" fmla="*/ 648083 h 415"/>
                <a:gd name="T4" fmla="*/ 1152187 w 324"/>
                <a:gd name="T5" fmla="*/ 655619 h 415"/>
                <a:gd name="T6" fmla="*/ 1152187 w 324"/>
                <a:gd name="T7" fmla="*/ 663154 h 415"/>
                <a:gd name="T8" fmla="*/ 1042635 w 324"/>
                <a:gd name="T9" fmla="*/ 1273558 h 415"/>
                <a:gd name="T10" fmla="*/ 963304 w 324"/>
                <a:gd name="T11" fmla="*/ 983428 h 415"/>
                <a:gd name="T12" fmla="*/ 868863 w 324"/>
                <a:gd name="T13" fmla="*/ 1137913 h 415"/>
                <a:gd name="T14" fmla="*/ 642203 w 324"/>
                <a:gd name="T15" fmla="*/ 1552384 h 415"/>
                <a:gd name="T16" fmla="*/ 630870 w 324"/>
                <a:gd name="T17" fmla="*/ 1563688 h 415"/>
                <a:gd name="T18" fmla="*/ 630870 w 324"/>
                <a:gd name="T19" fmla="*/ 1541080 h 415"/>
                <a:gd name="T20" fmla="*/ 245548 w 324"/>
                <a:gd name="T21" fmla="*/ 859086 h 415"/>
                <a:gd name="T22" fmla="*/ 196439 w 324"/>
                <a:gd name="T23" fmla="*/ 862854 h 415"/>
                <a:gd name="T24" fmla="*/ 7555 w 324"/>
                <a:gd name="T25" fmla="*/ 964588 h 415"/>
                <a:gd name="T26" fmla="*/ 3778 w 324"/>
                <a:gd name="T27" fmla="*/ 945749 h 415"/>
                <a:gd name="T28" fmla="*/ 3778 w 324"/>
                <a:gd name="T29" fmla="*/ 938213 h 415"/>
                <a:gd name="T30" fmla="*/ 0 w 324"/>
                <a:gd name="T31" fmla="*/ 900534 h 415"/>
                <a:gd name="T32" fmla="*/ 0 w 324"/>
                <a:gd name="T33" fmla="*/ 889230 h 415"/>
                <a:gd name="T34" fmla="*/ 0 w 324"/>
                <a:gd name="T35" fmla="*/ 840247 h 415"/>
                <a:gd name="T36" fmla="*/ 581760 w 324"/>
                <a:gd name="T37" fmla="*/ 0 h 415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324" h="415">
                  <a:moveTo>
                    <a:pt x="154" y="0"/>
                  </a:moveTo>
                  <a:cubicBezTo>
                    <a:pt x="225" y="0"/>
                    <a:pt x="288" y="73"/>
                    <a:pt x="304" y="172"/>
                  </a:cubicBezTo>
                  <a:cubicBezTo>
                    <a:pt x="305" y="174"/>
                    <a:pt x="305" y="174"/>
                    <a:pt x="305" y="174"/>
                  </a:cubicBezTo>
                  <a:cubicBezTo>
                    <a:pt x="305" y="176"/>
                    <a:pt x="305" y="176"/>
                    <a:pt x="305" y="176"/>
                  </a:cubicBezTo>
                  <a:cubicBezTo>
                    <a:pt x="306" y="179"/>
                    <a:pt x="324" y="248"/>
                    <a:pt x="276" y="338"/>
                  </a:cubicBezTo>
                  <a:cubicBezTo>
                    <a:pt x="276" y="335"/>
                    <a:pt x="256" y="263"/>
                    <a:pt x="255" y="261"/>
                  </a:cubicBezTo>
                  <a:cubicBezTo>
                    <a:pt x="256" y="270"/>
                    <a:pt x="235" y="292"/>
                    <a:pt x="230" y="302"/>
                  </a:cubicBezTo>
                  <a:cubicBezTo>
                    <a:pt x="209" y="338"/>
                    <a:pt x="198" y="379"/>
                    <a:pt x="170" y="412"/>
                  </a:cubicBezTo>
                  <a:cubicBezTo>
                    <a:pt x="169" y="413"/>
                    <a:pt x="168" y="414"/>
                    <a:pt x="167" y="415"/>
                  </a:cubicBezTo>
                  <a:cubicBezTo>
                    <a:pt x="167" y="413"/>
                    <a:pt x="167" y="411"/>
                    <a:pt x="167" y="409"/>
                  </a:cubicBezTo>
                  <a:cubicBezTo>
                    <a:pt x="159" y="260"/>
                    <a:pt x="107" y="228"/>
                    <a:pt x="65" y="228"/>
                  </a:cubicBezTo>
                  <a:cubicBezTo>
                    <a:pt x="61" y="228"/>
                    <a:pt x="57" y="229"/>
                    <a:pt x="52" y="229"/>
                  </a:cubicBezTo>
                  <a:cubicBezTo>
                    <a:pt x="33" y="232"/>
                    <a:pt x="15" y="242"/>
                    <a:pt x="2" y="256"/>
                  </a:cubicBezTo>
                  <a:cubicBezTo>
                    <a:pt x="2" y="254"/>
                    <a:pt x="1" y="253"/>
                    <a:pt x="1" y="251"/>
                  </a:cubicBezTo>
                  <a:cubicBezTo>
                    <a:pt x="1" y="249"/>
                    <a:pt x="1" y="249"/>
                    <a:pt x="1" y="249"/>
                  </a:cubicBezTo>
                  <a:cubicBezTo>
                    <a:pt x="1" y="246"/>
                    <a:pt x="1" y="242"/>
                    <a:pt x="0" y="239"/>
                  </a:cubicBezTo>
                  <a:cubicBezTo>
                    <a:pt x="0" y="239"/>
                    <a:pt x="0" y="236"/>
                    <a:pt x="0" y="236"/>
                  </a:cubicBezTo>
                  <a:cubicBezTo>
                    <a:pt x="0" y="231"/>
                    <a:pt x="0" y="227"/>
                    <a:pt x="0" y="223"/>
                  </a:cubicBezTo>
                  <a:cubicBezTo>
                    <a:pt x="0" y="100"/>
                    <a:pt x="69" y="0"/>
                    <a:pt x="154" y="0"/>
                  </a:cubicBezTo>
                  <a:close/>
                </a:path>
              </a:pathLst>
            </a:custGeom>
            <a:solidFill>
              <a:srgbClr val="F793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>
                <a:latin typeface="+mj-lt"/>
                <a:ea typeface="+mj-ea"/>
              </a:endParaRPr>
            </a:p>
          </p:txBody>
        </p:sp>
        <p:sp>
          <p:nvSpPr>
            <p:cNvPr id="11" name="Freeform 135"/>
            <p:cNvSpPr>
              <a:spLocks/>
            </p:cNvSpPr>
            <p:nvPr/>
          </p:nvSpPr>
          <p:spPr bwMode="auto">
            <a:xfrm rot="2700000" flipH="1">
              <a:off x="6216128" y="2815389"/>
              <a:ext cx="101140" cy="142811"/>
            </a:xfrm>
            <a:custGeom>
              <a:avLst/>
              <a:gdLst>
                <a:gd name="T0" fmla="*/ 162607 w 212"/>
                <a:gd name="T1" fmla="*/ 535009 h 300"/>
                <a:gd name="T2" fmla="*/ 128573 w 212"/>
                <a:gd name="T3" fmla="*/ 535009 h 300"/>
                <a:gd name="T4" fmla="*/ 3782 w 212"/>
                <a:gd name="T5" fmla="*/ 599059 h 300"/>
                <a:gd name="T6" fmla="*/ 3782 w 212"/>
                <a:gd name="T7" fmla="*/ 587756 h 300"/>
                <a:gd name="T8" fmla="*/ 3782 w 212"/>
                <a:gd name="T9" fmla="*/ 583988 h 300"/>
                <a:gd name="T10" fmla="*/ 0 w 212"/>
                <a:gd name="T11" fmla="*/ 557615 h 300"/>
                <a:gd name="T12" fmla="*/ 0 w 212"/>
                <a:gd name="T13" fmla="*/ 550079 h 300"/>
                <a:gd name="T14" fmla="*/ 0 w 212"/>
                <a:gd name="T15" fmla="*/ 523706 h 300"/>
                <a:gd name="T16" fmla="*/ 381936 w 212"/>
                <a:gd name="T17" fmla="*/ 0 h 300"/>
                <a:gd name="T18" fmla="*/ 752528 w 212"/>
                <a:gd name="T19" fmla="*/ 403140 h 300"/>
                <a:gd name="T20" fmla="*/ 756309 w 212"/>
                <a:gd name="T21" fmla="*/ 406908 h 300"/>
                <a:gd name="T22" fmla="*/ 756309 w 212"/>
                <a:gd name="T23" fmla="*/ 410676 h 300"/>
                <a:gd name="T24" fmla="*/ 684460 w 212"/>
                <a:gd name="T25" fmla="*/ 791210 h 300"/>
                <a:gd name="T26" fmla="*/ 631518 w 212"/>
                <a:gd name="T27" fmla="*/ 610362 h 300"/>
                <a:gd name="T28" fmla="*/ 567232 w 212"/>
                <a:gd name="T29" fmla="*/ 704554 h 300"/>
                <a:gd name="T30" fmla="*/ 457567 w 212"/>
                <a:gd name="T31" fmla="*/ 1130300 h 300"/>
                <a:gd name="T32" fmla="*/ 162607 w 212"/>
                <a:gd name="T33" fmla="*/ 535009 h 300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212" h="300">
                  <a:moveTo>
                    <a:pt x="43" y="142"/>
                  </a:moveTo>
                  <a:cubicBezTo>
                    <a:pt x="40" y="142"/>
                    <a:pt x="37" y="142"/>
                    <a:pt x="34" y="142"/>
                  </a:cubicBezTo>
                  <a:cubicBezTo>
                    <a:pt x="21" y="144"/>
                    <a:pt x="10" y="150"/>
                    <a:pt x="1" y="159"/>
                  </a:cubicBezTo>
                  <a:cubicBezTo>
                    <a:pt x="1" y="158"/>
                    <a:pt x="1" y="157"/>
                    <a:pt x="1" y="156"/>
                  </a:cubicBezTo>
                  <a:cubicBezTo>
                    <a:pt x="1" y="155"/>
                    <a:pt x="1" y="155"/>
                    <a:pt x="1" y="155"/>
                  </a:cubicBezTo>
                  <a:cubicBezTo>
                    <a:pt x="0" y="152"/>
                    <a:pt x="0" y="150"/>
                    <a:pt x="0" y="148"/>
                  </a:cubicBezTo>
                  <a:cubicBezTo>
                    <a:pt x="0" y="146"/>
                    <a:pt x="0" y="146"/>
                    <a:pt x="0" y="146"/>
                  </a:cubicBezTo>
                  <a:cubicBezTo>
                    <a:pt x="0" y="143"/>
                    <a:pt x="0" y="141"/>
                    <a:pt x="0" y="139"/>
                  </a:cubicBezTo>
                  <a:cubicBezTo>
                    <a:pt x="0" y="62"/>
                    <a:pt x="45" y="0"/>
                    <a:pt x="101" y="0"/>
                  </a:cubicBezTo>
                  <a:cubicBezTo>
                    <a:pt x="147" y="0"/>
                    <a:pt x="189" y="45"/>
                    <a:pt x="199" y="107"/>
                  </a:cubicBezTo>
                  <a:cubicBezTo>
                    <a:pt x="200" y="108"/>
                    <a:pt x="200" y="108"/>
                    <a:pt x="200" y="108"/>
                  </a:cubicBezTo>
                  <a:cubicBezTo>
                    <a:pt x="200" y="109"/>
                    <a:pt x="200" y="109"/>
                    <a:pt x="200" y="109"/>
                  </a:cubicBezTo>
                  <a:cubicBezTo>
                    <a:pt x="201" y="111"/>
                    <a:pt x="212" y="154"/>
                    <a:pt x="181" y="210"/>
                  </a:cubicBezTo>
                  <a:cubicBezTo>
                    <a:pt x="181" y="208"/>
                    <a:pt x="167" y="164"/>
                    <a:pt x="167" y="162"/>
                  </a:cubicBezTo>
                  <a:cubicBezTo>
                    <a:pt x="168" y="168"/>
                    <a:pt x="154" y="181"/>
                    <a:pt x="150" y="187"/>
                  </a:cubicBezTo>
                  <a:cubicBezTo>
                    <a:pt x="137" y="210"/>
                    <a:pt x="126" y="275"/>
                    <a:pt x="121" y="300"/>
                  </a:cubicBezTo>
                  <a:cubicBezTo>
                    <a:pt x="121" y="300"/>
                    <a:pt x="94" y="134"/>
                    <a:pt x="43" y="142"/>
                  </a:cubicBezTo>
                  <a:close/>
                </a:path>
              </a:pathLst>
            </a:custGeom>
            <a:solidFill>
              <a:srgbClr val="FBB0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>
                <a:latin typeface="+mj-lt"/>
                <a:ea typeface="+mj-ea"/>
              </a:endParaRPr>
            </a:p>
          </p:txBody>
        </p:sp>
        <p:sp>
          <p:nvSpPr>
            <p:cNvPr id="12" name="Freeform 107"/>
            <p:cNvSpPr>
              <a:spLocks/>
            </p:cNvSpPr>
            <p:nvPr/>
          </p:nvSpPr>
          <p:spPr bwMode="auto">
            <a:xfrm rot="2700000" flipH="1">
              <a:off x="6219230" y="2554544"/>
              <a:ext cx="183510" cy="293579"/>
            </a:xfrm>
            <a:custGeom>
              <a:avLst/>
              <a:gdLst>
                <a:gd name="T0" fmla="*/ 587375 w 312"/>
                <a:gd name="T1" fmla="*/ 0 h 495"/>
                <a:gd name="T2" fmla="*/ 1174750 w 312"/>
                <a:gd name="T3" fmla="*/ 597631 h 495"/>
                <a:gd name="T4" fmla="*/ 1174750 w 312"/>
                <a:gd name="T5" fmla="*/ 612666 h 495"/>
                <a:gd name="T6" fmla="*/ 1174750 w 312"/>
                <a:gd name="T7" fmla="*/ 612666 h 495"/>
                <a:gd name="T8" fmla="*/ 798228 w 312"/>
                <a:gd name="T9" fmla="*/ 1804170 h 495"/>
                <a:gd name="T10" fmla="*/ 779401 w 312"/>
                <a:gd name="T11" fmla="*/ 1826722 h 495"/>
                <a:gd name="T12" fmla="*/ 779401 w 312"/>
                <a:gd name="T13" fmla="*/ 1826722 h 495"/>
                <a:gd name="T14" fmla="*/ 779401 w 312"/>
                <a:gd name="T15" fmla="*/ 1826722 h 495"/>
                <a:gd name="T16" fmla="*/ 692801 w 312"/>
                <a:gd name="T17" fmla="*/ 1860550 h 495"/>
                <a:gd name="T18" fmla="*/ 579845 w 312"/>
                <a:gd name="T19" fmla="*/ 1762824 h 495"/>
                <a:gd name="T20" fmla="*/ 587375 w 312"/>
                <a:gd name="T21" fmla="*/ 1740272 h 495"/>
                <a:gd name="T22" fmla="*/ 587375 w 312"/>
                <a:gd name="T23" fmla="*/ 1740272 h 495"/>
                <a:gd name="T24" fmla="*/ 621262 w 312"/>
                <a:gd name="T25" fmla="*/ 1559855 h 495"/>
                <a:gd name="T26" fmla="*/ 459357 w 312"/>
                <a:gd name="T27" fmla="*/ 1168952 h 495"/>
                <a:gd name="T28" fmla="*/ 459357 w 312"/>
                <a:gd name="T29" fmla="*/ 1165193 h 495"/>
                <a:gd name="T30" fmla="*/ 158139 w 312"/>
                <a:gd name="T31" fmla="*/ 992293 h 495"/>
                <a:gd name="T32" fmla="*/ 0 w 312"/>
                <a:gd name="T33" fmla="*/ 590114 h 495"/>
                <a:gd name="T34" fmla="*/ 587375 w 312"/>
                <a:gd name="T35" fmla="*/ 0 h 495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connsiteX0" fmla="*/ 5000 w 10000"/>
                <a:gd name="connsiteY0" fmla="*/ 0 h 10000"/>
                <a:gd name="connsiteX1" fmla="*/ 10000 w 10000"/>
                <a:gd name="connsiteY1" fmla="*/ 3212 h 10000"/>
                <a:gd name="connsiteX2" fmla="*/ 10000 w 10000"/>
                <a:gd name="connsiteY2" fmla="*/ 3293 h 10000"/>
                <a:gd name="connsiteX3" fmla="*/ 10000 w 10000"/>
                <a:gd name="connsiteY3" fmla="*/ 3293 h 10000"/>
                <a:gd name="connsiteX4" fmla="*/ 6795 w 10000"/>
                <a:gd name="connsiteY4" fmla="*/ 9697 h 10000"/>
                <a:gd name="connsiteX5" fmla="*/ 6635 w 10000"/>
                <a:gd name="connsiteY5" fmla="*/ 9818 h 10000"/>
                <a:gd name="connsiteX6" fmla="*/ 6635 w 10000"/>
                <a:gd name="connsiteY6" fmla="*/ 9818 h 10000"/>
                <a:gd name="connsiteX7" fmla="*/ 6635 w 10000"/>
                <a:gd name="connsiteY7" fmla="*/ 9818 h 10000"/>
                <a:gd name="connsiteX8" fmla="*/ 5897 w 10000"/>
                <a:gd name="connsiteY8" fmla="*/ 10000 h 10000"/>
                <a:gd name="connsiteX9" fmla="*/ 4936 w 10000"/>
                <a:gd name="connsiteY9" fmla="*/ 9475 h 10000"/>
                <a:gd name="connsiteX10" fmla="*/ 5000 w 10000"/>
                <a:gd name="connsiteY10" fmla="*/ 9354 h 10000"/>
                <a:gd name="connsiteX11" fmla="*/ 5288 w 10000"/>
                <a:gd name="connsiteY11" fmla="*/ 8384 h 10000"/>
                <a:gd name="connsiteX12" fmla="*/ 3910 w 10000"/>
                <a:gd name="connsiteY12" fmla="*/ 6283 h 10000"/>
                <a:gd name="connsiteX13" fmla="*/ 3910 w 10000"/>
                <a:gd name="connsiteY13" fmla="*/ 6263 h 10000"/>
                <a:gd name="connsiteX14" fmla="*/ 1346 w 10000"/>
                <a:gd name="connsiteY14" fmla="*/ 5333 h 10000"/>
                <a:gd name="connsiteX15" fmla="*/ 0 w 10000"/>
                <a:gd name="connsiteY15" fmla="*/ 3172 h 10000"/>
                <a:gd name="connsiteX16" fmla="*/ 5000 w 10000"/>
                <a:gd name="connsiteY16" fmla="*/ 0 h 10000"/>
                <a:gd name="connsiteX0" fmla="*/ 5000 w 10000"/>
                <a:gd name="connsiteY0" fmla="*/ 0 h 10000"/>
                <a:gd name="connsiteX1" fmla="*/ 10000 w 10000"/>
                <a:gd name="connsiteY1" fmla="*/ 3212 h 10000"/>
                <a:gd name="connsiteX2" fmla="*/ 10000 w 10000"/>
                <a:gd name="connsiteY2" fmla="*/ 3293 h 10000"/>
                <a:gd name="connsiteX3" fmla="*/ 10000 w 10000"/>
                <a:gd name="connsiteY3" fmla="*/ 3293 h 10000"/>
                <a:gd name="connsiteX4" fmla="*/ 6795 w 10000"/>
                <a:gd name="connsiteY4" fmla="*/ 9697 h 10000"/>
                <a:gd name="connsiteX5" fmla="*/ 6635 w 10000"/>
                <a:gd name="connsiteY5" fmla="*/ 9818 h 10000"/>
                <a:gd name="connsiteX6" fmla="*/ 6635 w 10000"/>
                <a:gd name="connsiteY6" fmla="*/ 9818 h 10000"/>
                <a:gd name="connsiteX7" fmla="*/ 6635 w 10000"/>
                <a:gd name="connsiteY7" fmla="*/ 9818 h 10000"/>
                <a:gd name="connsiteX8" fmla="*/ 5897 w 10000"/>
                <a:gd name="connsiteY8" fmla="*/ 10000 h 10000"/>
                <a:gd name="connsiteX9" fmla="*/ 4936 w 10000"/>
                <a:gd name="connsiteY9" fmla="*/ 9475 h 10000"/>
                <a:gd name="connsiteX10" fmla="*/ 5288 w 10000"/>
                <a:gd name="connsiteY10" fmla="*/ 8384 h 10000"/>
                <a:gd name="connsiteX11" fmla="*/ 3910 w 10000"/>
                <a:gd name="connsiteY11" fmla="*/ 6283 h 10000"/>
                <a:gd name="connsiteX12" fmla="*/ 3910 w 10000"/>
                <a:gd name="connsiteY12" fmla="*/ 6263 h 10000"/>
                <a:gd name="connsiteX13" fmla="*/ 1346 w 10000"/>
                <a:gd name="connsiteY13" fmla="*/ 5333 h 10000"/>
                <a:gd name="connsiteX14" fmla="*/ 0 w 10000"/>
                <a:gd name="connsiteY14" fmla="*/ 3172 h 10000"/>
                <a:gd name="connsiteX15" fmla="*/ 5000 w 10000"/>
                <a:gd name="connsiteY15" fmla="*/ 0 h 10000"/>
                <a:gd name="connsiteX0" fmla="*/ 5000 w 10000"/>
                <a:gd name="connsiteY0" fmla="*/ 0 h 10086"/>
                <a:gd name="connsiteX1" fmla="*/ 10000 w 10000"/>
                <a:gd name="connsiteY1" fmla="*/ 3212 h 10086"/>
                <a:gd name="connsiteX2" fmla="*/ 10000 w 10000"/>
                <a:gd name="connsiteY2" fmla="*/ 3293 h 10086"/>
                <a:gd name="connsiteX3" fmla="*/ 10000 w 10000"/>
                <a:gd name="connsiteY3" fmla="*/ 3293 h 10086"/>
                <a:gd name="connsiteX4" fmla="*/ 6795 w 10000"/>
                <a:gd name="connsiteY4" fmla="*/ 9697 h 10086"/>
                <a:gd name="connsiteX5" fmla="*/ 6635 w 10000"/>
                <a:gd name="connsiteY5" fmla="*/ 9818 h 10086"/>
                <a:gd name="connsiteX6" fmla="*/ 6635 w 10000"/>
                <a:gd name="connsiteY6" fmla="*/ 9818 h 10086"/>
                <a:gd name="connsiteX7" fmla="*/ 6635 w 10000"/>
                <a:gd name="connsiteY7" fmla="*/ 9818 h 10086"/>
                <a:gd name="connsiteX8" fmla="*/ 5897 w 10000"/>
                <a:gd name="connsiteY8" fmla="*/ 10000 h 10086"/>
                <a:gd name="connsiteX9" fmla="*/ 5288 w 10000"/>
                <a:gd name="connsiteY9" fmla="*/ 8384 h 10086"/>
                <a:gd name="connsiteX10" fmla="*/ 3910 w 10000"/>
                <a:gd name="connsiteY10" fmla="*/ 6283 h 10086"/>
                <a:gd name="connsiteX11" fmla="*/ 3910 w 10000"/>
                <a:gd name="connsiteY11" fmla="*/ 6263 h 10086"/>
                <a:gd name="connsiteX12" fmla="*/ 1346 w 10000"/>
                <a:gd name="connsiteY12" fmla="*/ 5333 h 10086"/>
                <a:gd name="connsiteX13" fmla="*/ 0 w 10000"/>
                <a:gd name="connsiteY13" fmla="*/ 3172 h 10086"/>
                <a:gd name="connsiteX14" fmla="*/ 5000 w 10000"/>
                <a:gd name="connsiteY14" fmla="*/ 0 h 100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0000" h="10086">
                  <a:moveTo>
                    <a:pt x="5000" y="0"/>
                  </a:moveTo>
                  <a:cubicBezTo>
                    <a:pt x="7756" y="0"/>
                    <a:pt x="10000" y="1455"/>
                    <a:pt x="10000" y="3212"/>
                  </a:cubicBezTo>
                  <a:lnTo>
                    <a:pt x="10000" y="3293"/>
                  </a:lnTo>
                  <a:lnTo>
                    <a:pt x="10000" y="3293"/>
                  </a:lnTo>
                  <a:cubicBezTo>
                    <a:pt x="10000" y="5717"/>
                    <a:pt x="8814" y="7859"/>
                    <a:pt x="6795" y="9697"/>
                  </a:cubicBezTo>
                  <a:cubicBezTo>
                    <a:pt x="6731" y="9737"/>
                    <a:pt x="6699" y="9778"/>
                    <a:pt x="6635" y="9818"/>
                  </a:cubicBezTo>
                  <a:lnTo>
                    <a:pt x="6635" y="9818"/>
                  </a:lnTo>
                  <a:lnTo>
                    <a:pt x="6635" y="9818"/>
                  </a:lnTo>
                  <a:cubicBezTo>
                    <a:pt x="6442" y="9919"/>
                    <a:pt x="6121" y="10239"/>
                    <a:pt x="5897" y="10000"/>
                  </a:cubicBezTo>
                  <a:cubicBezTo>
                    <a:pt x="5673" y="9761"/>
                    <a:pt x="5619" y="9003"/>
                    <a:pt x="5288" y="8384"/>
                  </a:cubicBezTo>
                  <a:cubicBezTo>
                    <a:pt x="5064" y="7556"/>
                    <a:pt x="4744" y="6848"/>
                    <a:pt x="3910" y="6283"/>
                  </a:cubicBezTo>
                  <a:lnTo>
                    <a:pt x="3910" y="6263"/>
                  </a:lnTo>
                  <a:cubicBezTo>
                    <a:pt x="3237" y="5818"/>
                    <a:pt x="2340" y="5475"/>
                    <a:pt x="1346" y="5333"/>
                  </a:cubicBezTo>
                  <a:cubicBezTo>
                    <a:pt x="513" y="4768"/>
                    <a:pt x="0" y="4000"/>
                    <a:pt x="0" y="3172"/>
                  </a:cubicBezTo>
                  <a:cubicBezTo>
                    <a:pt x="0" y="1414"/>
                    <a:pt x="2244" y="0"/>
                    <a:pt x="5000" y="0"/>
                  </a:cubicBezTo>
                  <a:close/>
                </a:path>
              </a:pathLst>
            </a:custGeom>
            <a:solidFill>
              <a:schemeClr val="accent2">
                <a:alpha val="73000"/>
              </a:schemeClr>
            </a:solidFill>
            <a:ln>
              <a:noFill/>
            </a:ln>
          </p:spPr>
          <p:txBody>
            <a:bodyPr/>
            <a:lstStyle/>
            <a:p>
              <a:endParaRPr lang="en-US" dirty="0">
                <a:latin typeface="+mj-lt"/>
                <a:ea typeface="+mj-ea"/>
              </a:endParaRPr>
            </a:p>
          </p:txBody>
        </p:sp>
        <p:sp>
          <p:nvSpPr>
            <p:cNvPr id="13" name="Freeform 107"/>
            <p:cNvSpPr>
              <a:spLocks/>
            </p:cNvSpPr>
            <p:nvPr/>
          </p:nvSpPr>
          <p:spPr bwMode="auto">
            <a:xfrm rot="2700000">
              <a:off x="6369742" y="2705056"/>
              <a:ext cx="183510" cy="293579"/>
            </a:xfrm>
            <a:custGeom>
              <a:avLst/>
              <a:gdLst>
                <a:gd name="T0" fmla="*/ 587375 w 312"/>
                <a:gd name="T1" fmla="*/ 0 h 495"/>
                <a:gd name="T2" fmla="*/ 1174750 w 312"/>
                <a:gd name="T3" fmla="*/ 597631 h 495"/>
                <a:gd name="T4" fmla="*/ 1174750 w 312"/>
                <a:gd name="T5" fmla="*/ 612666 h 495"/>
                <a:gd name="T6" fmla="*/ 1174750 w 312"/>
                <a:gd name="T7" fmla="*/ 612666 h 495"/>
                <a:gd name="T8" fmla="*/ 798228 w 312"/>
                <a:gd name="T9" fmla="*/ 1804170 h 495"/>
                <a:gd name="T10" fmla="*/ 779401 w 312"/>
                <a:gd name="T11" fmla="*/ 1826722 h 495"/>
                <a:gd name="T12" fmla="*/ 779401 w 312"/>
                <a:gd name="T13" fmla="*/ 1826722 h 495"/>
                <a:gd name="T14" fmla="*/ 779401 w 312"/>
                <a:gd name="T15" fmla="*/ 1826722 h 495"/>
                <a:gd name="T16" fmla="*/ 692801 w 312"/>
                <a:gd name="T17" fmla="*/ 1860550 h 495"/>
                <a:gd name="T18" fmla="*/ 579845 w 312"/>
                <a:gd name="T19" fmla="*/ 1762824 h 495"/>
                <a:gd name="T20" fmla="*/ 587375 w 312"/>
                <a:gd name="T21" fmla="*/ 1740272 h 495"/>
                <a:gd name="T22" fmla="*/ 587375 w 312"/>
                <a:gd name="T23" fmla="*/ 1740272 h 495"/>
                <a:gd name="T24" fmla="*/ 621262 w 312"/>
                <a:gd name="T25" fmla="*/ 1559855 h 495"/>
                <a:gd name="T26" fmla="*/ 459357 w 312"/>
                <a:gd name="T27" fmla="*/ 1168952 h 495"/>
                <a:gd name="T28" fmla="*/ 459357 w 312"/>
                <a:gd name="T29" fmla="*/ 1165193 h 495"/>
                <a:gd name="T30" fmla="*/ 158139 w 312"/>
                <a:gd name="T31" fmla="*/ 992293 h 495"/>
                <a:gd name="T32" fmla="*/ 0 w 312"/>
                <a:gd name="T33" fmla="*/ 590114 h 495"/>
                <a:gd name="T34" fmla="*/ 587375 w 312"/>
                <a:gd name="T35" fmla="*/ 0 h 495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connsiteX0" fmla="*/ 5000 w 10000"/>
                <a:gd name="connsiteY0" fmla="*/ 0 h 10000"/>
                <a:gd name="connsiteX1" fmla="*/ 10000 w 10000"/>
                <a:gd name="connsiteY1" fmla="*/ 3212 h 10000"/>
                <a:gd name="connsiteX2" fmla="*/ 10000 w 10000"/>
                <a:gd name="connsiteY2" fmla="*/ 3293 h 10000"/>
                <a:gd name="connsiteX3" fmla="*/ 10000 w 10000"/>
                <a:gd name="connsiteY3" fmla="*/ 3293 h 10000"/>
                <a:gd name="connsiteX4" fmla="*/ 6795 w 10000"/>
                <a:gd name="connsiteY4" fmla="*/ 9697 h 10000"/>
                <a:gd name="connsiteX5" fmla="*/ 6635 w 10000"/>
                <a:gd name="connsiteY5" fmla="*/ 9818 h 10000"/>
                <a:gd name="connsiteX6" fmla="*/ 6635 w 10000"/>
                <a:gd name="connsiteY6" fmla="*/ 9818 h 10000"/>
                <a:gd name="connsiteX7" fmla="*/ 6635 w 10000"/>
                <a:gd name="connsiteY7" fmla="*/ 9818 h 10000"/>
                <a:gd name="connsiteX8" fmla="*/ 5897 w 10000"/>
                <a:gd name="connsiteY8" fmla="*/ 10000 h 10000"/>
                <a:gd name="connsiteX9" fmla="*/ 4936 w 10000"/>
                <a:gd name="connsiteY9" fmla="*/ 9475 h 10000"/>
                <a:gd name="connsiteX10" fmla="*/ 5000 w 10000"/>
                <a:gd name="connsiteY10" fmla="*/ 9354 h 10000"/>
                <a:gd name="connsiteX11" fmla="*/ 5288 w 10000"/>
                <a:gd name="connsiteY11" fmla="*/ 8384 h 10000"/>
                <a:gd name="connsiteX12" fmla="*/ 3910 w 10000"/>
                <a:gd name="connsiteY12" fmla="*/ 6283 h 10000"/>
                <a:gd name="connsiteX13" fmla="*/ 3910 w 10000"/>
                <a:gd name="connsiteY13" fmla="*/ 6263 h 10000"/>
                <a:gd name="connsiteX14" fmla="*/ 1346 w 10000"/>
                <a:gd name="connsiteY14" fmla="*/ 5333 h 10000"/>
                <a:gd name="connsiteX15" fmla="*/ 0 w 10000"/>
                <a:gd name="connsiteY15" fmla="*/ 3172 h 10000"/>
                <a:gd name="connsiteX16" fmla="*/ 5000 w 10000"/>
                <a:gd name="connsiteY16" fmla="*/ 0 h 10000"/>
                <a:gd name="connsiteX0" fmla="*/ 5000 w 10000"/>
                <a:gd name="connsiteY0" fmla="*/ 0 h 10000"/>
                <a:gd name="connsiteX1" fmla="*/ 10000 w 10000"/>
                <a:gd name="connsiteY1" fmla="*/ 3212 h 10000"/>
                <a:gd name="connsiteX2" fmla="*/ 10000 w 10000"/>
                <a:gd name="connsiteY2" fmla="*/ 3293 h 10000"/>
                <a:gd name="connsiteX3" fmla="*/ 10000 w 10000"/>
                <a:gd name="connsiteY3" fmla="*/ 3293 h 10000"/>
                <a:gd name="connsiteX4" fmla="*/ 6795 w 10000"/>
                <a:gd name="connsiteY4" fmla="*/ 9697 h 10000"/>
                <a:gd name="connsiteX5" fmla="*/ 6635 w 10000"/>
                <a:gd name="connsiteY5" fmla="*/ 9818 h 10000"/>
                <a:gd name="connsiteX6" fmla="*/ 6635 w 10000"/>
                <a:gd name="connsiteY6" fmla="*/ 9818 h 10000"/>
                <a:gd name="connsiteX7" fmla="*/ 6635 w 10000"/>
                <a:gd name="connsiteY7" fmla="*/ 9818 h 10000"/>
                <a:gd name="connsiteX8" fmla="*/ 5897 w 10000"/>
                <a:gd name="connsiteY8" fmla="*/ 10000 h 10000"/>
                <a:gd name="connsiteX9" fmla="*/ 4936 w 10000"/>
                <a:gd name="connsiteY9" fmla="*/ 9475 h 10000"/>
                <a:gd name="connsiteX10" fmla="*/ 5288 w 10000"/>
                <a:gd name="connsiteY10" fmla="*/ 8384 h 10000"/>
                <a:gd name="connsiteX11" fmla="*/ 3910 w 10000"/>
                <a:gd name="connsiteY11" fmla="*/ 6283 h 10000"/>
                <a:gd name="connsiteX12" fmla="*/ 3910 w 10000"/>
                <a:gd name="connsiteY12" fmla="*/ 6263 h 10000"/>
                <a:gd name="connsiteX13" fmla="*/ 1346 w 10000"/>
                <a:gd name="connsiteY13" fmla="*/ 5333 h 10000"/>
                <a:gd name="connsiteX14" fmla="*/ 0 w 10000"/>
                <a:gd name="connsiteY14" fmla="*/ 3172 h 10000"/>
                <a:gd name="connsiteX15" fmla="*/ 5000 w 10000"/>
                <a:gd name="connsiteY15" fmla="*/ 0 h 10000"/>
                <a:gd name="connsiteX0" fmla="*/ 5000 w 10000"/>
                <a:gd name="connsiteY0" fmla="*/ 0 h 10086"/>
                <a:gd name="connsiteX1" fmla="*/ 10000 w 10000"/>
                <a:gd name="connsiteY1" fmla="*/ 3212 h 10086"/>
                <a:gd name="connsiteX2" fmla="*/ 10000 w 10000"/>
                <a:gd name="connsiteY2" fmla="*/ 3293 h 10086"/>
                <a:gd name="connsiteX3" fmla="*/ 10000 w 10000"/>
                <a:gd name="connsiteY3" fmla="*/ 3293 h 10086"/>
                <a:gd name="connsiteX4" fmla="*/ 6795 w 10000"/>
                <a:gd name="connsiteY4" fmla="*/ 9697 h 10086"/>
                <a:gd name="connsiteX5" fmla="*/ 6635 w 10000"/>
                <a:gd name="connsiteY5" fmla="*/ 9818 h 10086"/>
                <a:gd name="connsiteX6" fmla="*/ 6635 w 10000"/>
                <a:gd name="connsiteY6" fmla="*/ 9818 h 10086"/>
                <a:gd name="connsiteX7" fmla="*/ 6635 w 10000"/>
                <a:gd name="connsiteY7" fmla="*/ 9818 h 10086"/>
                <a:gd name="connsiteX8" fmla="*/ 5897 w 10000"/>
                <a:gd name="connsiteY8" fmla="*/ 10000 h 10086"/>
                <a:gd name="connsiteX9" fmla="*/ 5288 w 10000"/>
                <a:gd name="connsiteY9" fmla="*/ 8384 h 10086"/>
                <a:gd name="connsiteX10" fmla="*/ 3910 w 10000"/>
                <a:gd name="connsiteY10" fmla="*/ 6283 h 10086"/>
                <a:gd name="connsiteX11" fmla="*/ 3910 w 10000"/>
                <a:gd name="connsiteY11" fmla="*/ 6263 h 10086"/>
                <a:gd name="connsiteX12" fmla="*/ 1346 w 10000"/>
                <a:gd name="connsiteY12" fmla="*/ 5333 h 10086"/>
                <a:gd name="connsiteX13" fmla="*/ 0 w 10000"/>
                <a:gd name="connsiteY13" fmla="*/ 3172 h 10086"/>
                <a:gd name="connsiteX14" fmla="*/ 5000 w 10000"/>
                <a:gd name="connsiteY14" fmla="*/ 0 h 100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0000" h="10086">
                  <a:moveTo>
                    <a:pt x="5000" y="0"/>
                  </a:moveTo>
                  <a:cubicBezTo>
                    <a:pt x="7756" y="0"/>
                    <a:pt x="10000" y="1455"/>
                    <a:pt x="10000" y="3212"/>
                  </a:cubicBezTo>
                  <a:lnTo>
                    <a:pt x="10000" y="3293"/>
                  </a:lnTo>
                  <a:lnTo>
                    <a:pt x="10000" y="3293"/>
                  </a:lnTo>
                  <a:cubicBezTo>
                    <a:pt x="10000" y="5717"/>
                    <a:pt x="8814" y="7859"/>
                    <a:pt x="6795" y="9697"/>
                  </a:cubicBezTo>
                  <a:cubicBezTo>
                    <a:pt x="6731" y="9737"/>
                    <a:pt x="6699" y="9778"/>
                    <a:pt x="6635" y="9818"/>
                  </a:cubicBezTo>
                  <a:lnTo>
                    <a:pt x="6635" y="9818"/>
                  </a:lnTo>
                  <a:lnTo>
                    <a:pt x="6635" y="9818"/>
                  </a:lnTo>
                  <a:cubicBezTo>
                    <a:pt x="6442" y="9919"/>
                    <a:pt x="6121" y="10239"/>
                    <a:pt x="5897" y="10000"/>
                  </a:cubicBezTo>
                  <a:cubicBezTo>
                    <a:pt x="5673" y="9761"/>
                    <a:pt x="5619" y="9003"/>
                    <a:pt x="5288" y="8384"/>
                  </a:cubicBezTo>
                  <a:cubicBezTo>
                    <a:pt x="5064" y="7556"/>
                    <a:pt x="4744" y="6848"/>
                    <a:pt x="3910" y="6283"/>
                  </a:cubicBezTo>
                  <a:lnTo>
                    <a:pt x="3910" y="6263"/>
                  </a:lnTo>
                  <a:cubicBezTo>
                    <a:pt x="3237" y="5818"/>
                    <a:pt x="2340" y="5475"/>
                    <a:pt x="1346" y="5333"/>
                  </a:cubicBezTo>
                  <a:cubicBezTo>
                    <a:pt x="513" y="4768"/>
                    <a:pt x="0" y="4000"/>
                    <a:pt x="0" y="3172"/>
                  </a:cubicBezTo>
                  <a:cubicBezTo>
                    <a:pt x="0" y="1414"/>
                    <a:pt x="2244" y="0"/>
                    <a:pt x="5000" y="0"/>
                  </a:cubicBezTo>
                  <a:close/>
                </a:path>
              </a:pathLst>
            </a:custGeom>
            <a:solidFill>
              <a:schemeClr val="accent2">
                <a:alpha val="73000"/>
              </a:schemeClr>
            </a:solidFill>
            <a:ln>
              <a:noFill/>
            </a:ln>
          </p:spPr>
          <p:txBody>
            <a:bodyPr/>
            <a:lstStyle/>
            <a:p>
              <a:endParaRPr lang="en-US" dirty="0">
                <a:latin typeface="+mj-lt"/>
                <a:ea typeface="+mj-ea"/>
              </a:endParaRPr>
            </a:p>
          </p:txBody>
        </p:sp>
        <p:sp>
          <p:nvSpPr>
            <p:cNvPr id="14" name="Freeform 108"/>
            <p:cNvSpPr>
              <a:spLocks/>
            </p:cNvSpPr>
            <p:nvPr/>
          </p:nvSpPr>
          <p:spPr bwMode="auto">
            <a:xfrm rot="2700000">
              <a:off x="6407803" y="2259335"/>
              <a:ext cx="350653" cy="642255"/>
            </a:xfrm>
            <a:custGeom>
              <a:avLst/>
              <a:gdLst>
                <a:gd name="T0" fmla="*/ 1122363 w 596"/>
                <a:gd name="T1" fmla="*/ 4105275 h 1092"/>
                <a:gd name="T2" fmla="*/ 598844 w 596"/>
                <a:gd name="T3" fmla="*/ 4105275 h 1092"/>
                <a:gd name="T4" fmla="*/ 79093 w 596"/>
                <a:gd name="T5" fmla="*/ 1928577 h 1092"/>
                <a:gd name="T6" fmla="*/ 1122363 w 596"/>
                <a:gd name="T7" fmla="*/ 0 h 1092"/>
                <a:gd name="T8" fmla="*/ 1126129 w 596"/>
                <a:gd name="T9" fmla="*/ 0 h 1092"/>
                <a:gd name="T10" fmla="*/ 2165632 w 596"/>
                <a:gd name="T11" fmla="*/ 1928577 h 1092"/>
                <a:gd name="T12" fmla="*/ 1645881 w 596"/>
                <a:gd name="T13" fmla="*/ 4105275 h 1092"/>
                <a:gd name="T14" fmla="*/ 1122363 w 596"/>
                <a:gd name="T15" fmla="*/ 4105275 h 109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596" h="1092">
                  <a:moveTo>
                    <a:pt x="298" y="1092"/>
                  </a:moveTo>
                  <a:cubicBezTo>
                    <a:pt x="159" y="1092"/>
                    <a:pt x="159" y="1092"/>
                    <a:pt x="159" y="1092"/>
                  </a:cubicBezTo>
                  <a:cubicBezTo>
                    <a:pt x="31" y="824"/>
                    <a:pt x="21" y="513"/>
                    <a:pt x="21" y="513"/>
                  </a:cubicBezTo>
                  <a:cubicBezTo>
                    <a:pt x="0" y="212"/>
                    <a:pt x="298" y="0"/>
                    <a:pt x="298" y="0"/>
                  </a:cubicBezTo>
                  <a:cubicBezTo>
                    <a:pt x="299" y="0"/>
                    <a:pt x="299" y="0"/>
                    <a:pt x="299" y="0"/>
                  </a:cubicBezTo>
                  <a:cubicBezTo>
                    <a:pt x="299" y="0"/>
                    <a:pt x="596" y="212"/>
                    <a:pt x="575" y="513"/>
                  </a:cubicBezTo>
                  <a:cubicBezTo>
                    <a:pt x="575" y="513"/>
                    <a:pt x="566" y="824"/>
                    <a:pt x="437" y="1092"/>
                  </a:cubicBezTo>
                  <a:lnTo>
                    <a:pt x="298" y="1092"/>
                  </a:ln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</p:spPr>
          <p:txBody>
            <a:bodyPr/>
            <a:lstStyle/>
            <a:p>
              <a:endParaRPr lang="en-US" dirty="0">
                <a:latin typeface="+mj-lt"/>
                <a:ea typeface="+mj-ea"/>
              </a:endParaRPr>
            </a:p>
          </p:txBody>
        </p:sp>
        <p:sp>
          <p:nvSpPr>
            <p:cNvPr id="15" name="Oval 113"/>
            <p:cNvSpPr>
              <a:spLocks noChangeArrowheads="1"/>
            </p:cNvSpPr>
            <p:nvPr/>
          </p:nvSpPr>
          <p:spPr bwMode="auto">
            <a:xfrm rot="2700000">
              <a:off x="6568043" y="2481147"/>
              <a:ext cx="117123" cy="114085"/>
            </a:xfrm>
            <a:prstGeom prst="ellipse">
              <a:avLst/>
            </a:prstGeom>
            <a:solidFill>
              <a:schemeClr val="bg1">
                <a:alpha val="77000"/>
              </a:schemeClr>
            </a:solidFill>
            <a:ln>
              <a:noFill/>
            </a:ln>
          </p:spPr>
          <p:txBody>
            <a:bodyPr/>
            <a:lstStyle/>
            <a:p>
              <a:pPr eaLnBrk="1" hangingPunct="1"/>
              <a:endParaRPr lang="en-US" dirty="0">
                <a:latin typeface="+mj-lt"/>
                <a:ea typeface="+mj-ea"/>
              </a:endParaRPr>
            </a:p>
          </p:txBody>
        </p:sp>
        <p:sp>
          <p:nvSpPr>
            <p:cNvPr id="16" name="Oval 116"/>
            <p:cNvSpPr>
              <a:spLocks noChangeArrowheads="1"/>
            </p:cNvSpPr>
            <p:nvPr/>
          </p:nvSpPr>
          <p:spPr bwMode="auto">
            <a:xfrm rot="2700000">
              <a:off x="6500229" y="2593093"/>
              <a:ext cx="70303" cy="72640"/>
            </a:xfrm>
            <a:prstGeom prst="ellipse">
              <a:avLst/>
            </a:prstGeom>
            <a:solidFill>
              <a:schemeClr val="bg1">
                <a:alpha val="77000"/>
              </a:schemeClr>
            </a:solidFill>
            <a:ln>
              <a:noFill/>
            </a:ln>
          </p:spPr>
          <p:txBody>
            <a:bodyPr/>
            <a:lstStyle/>
            <a:p>
              <a:pPr eaLnBrk="1" hangingPunct="1"/>
              <a:endParaRPr lang="en-US" dirty="0">
                <a:latin typeface="+mj-lt"/>
                <a:ea typeface="+mj-ea"/>
              </a:endParaRPr>
            </a:p>
          </p:txBody>
        </p:sp>
        <p:sp>
          <p:nvSpPr>
            <p:cNvPr id="17" name="Oval 119"/>
            <p:cNvSpPr>
              <a:spLocks noChangeArrowheads="1"/>
            </p:cNvSpPr>
            <p:nvPr/>
          </p:nvSpPr>
          <p:spPr bwMode="auto">
            <a:xfrm rot="2700000">
              <a:off x="6447912" y="2674106"/>
              <a:ext cx="43239" cy="42313"/>
            </a:xfrm>
            <a:prstGeom prst="ellipse">
              <a:avLst/>
            </a:prstGeom>
            <a:solidFill>
              <a:schemeClr val="bg1">
                <a:alpha val="77000"/>
              </a:schemeClr>
            </a:solidFill>
            <a:ln>
              <a:noFill/>
            </a:ln>
          </p:spPr>
          <p:txBody>
            <a:bodyPr/>
            <a:lstStyle/>
            <a:p>
              <a:pPr eaLnBrk="1" hangingPunct="1"/>
              <a:endParaRPr lang="en-US" dirty="0">
                <a:latin typeface="+mj-lt"/>
                <a:ea typeface="+mj-ea"/>
              </a:endParaRPr>
            </a:p>
          </p:txBody>
        </p:sp>
        <p:sp>
          <p:nvSpPr>
            <p:cNvPr id="18" name="Rectangle 27"/>
            <p:cNvSpPr/>
            <p:nvPr/>
          </p:nvSpPr>
          <p:spPr>
            <a:xfrm rot="2700000">
              <a:off x="6301683" y="2797997"/>
              <a:ext cx="71523" cy="43830"/>
            </a:xfrm>
            <a:prstGeom prst="rect">
              <a:avLst/>
            </a:prstGeom>
            <a:solidFill>
              <a:srgbClr val="EB6949">
                <a:alpha val="73000"/>
              </a:srgbClr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+mj-lt"/>
                <a:ea typeface="+mj-ea"/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2776458" y="1588978"/>
            <a:ext cx="958136" cy="958133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20" name="同心圆 19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  <a:ea typeface="+mj-ea"/>
                <a:cs typeface="+mn-cs"/>
              </a:endParaRPr>
            </a:p>
          </p:txBody>
        </p:sp>
        <p:sp>
          <p:nvSpPr>
            <p:cNvPr id="21" name="椭圆 20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+mj-lt"/>
                <a:ea typeface="+mj-ea"/>
                <a:cs typeface="+mn-cs"/>
              </a:endParaRPr>
            </a:p>
          </p:txBody>
        </p:sp>
      </p:grpSp>
      <p:grpSp>
        <p:nvGrpSpPr>
          <p:cNvPr id="22" name="Group 30"/>
          <p:cNvGrpSpPr/>
          <p:nvPr/>
        </p:nvGrpSpPr>
        <p:grpSpPr>
          <a:xfrm>
            <a:off x="4945410" y="3507854"/>
            <a:ext cx="317357" cy="278329"/>
            <a:chOff x="3175" y="-1587"/>
            <a:chExt cx="490538" cy="430212"/>
          </a:xfrm>
          <a:solidFill>
            <a:schemeClr val="accent1"/>
          </a:solidFill>
        </p:grpSpPr>
        <p:sp>
          <p:nvSpPr>
            <p:cNvPr id="23" name="Freeform 175"/>
            <p:cNvSpPr>
              <a:spLocks noEditPoints="1"/>
            </p:cNvSpPr>
            <p:nvPr/>
          </p:nvSpPr>
          <p:spPr bwMode="auto">
            <a:xfrm>
              <a:off x="3175" y="-1587"/>
              <a:ext cx="490538" cy="430212"/>
            </a:xfrm>
            <a:custGeom>
              <a:avLst/>
              <a:gdLst>
                <a:gd name="T0" fmla="*/ 128 w 128"/>
                <a:gd name="T1" fmla="*/ 66 h 112"/>
                <a:gd name="T2" fmla="*/ 112 w 128"/>
                <a:gd name="T3" fmla="*/ 6 h 112"/>
                <a:gd name="T4" fmla="*/ 104 w 128"/>
                <a:gd name="T5" fmla="*/ 0 h 112"/>
                <a:gd name="T6" fmla="*/ 64 w 128"/>
                <a:gd name="T7" fmla="*/ 0 h 112"/>
                <a:gd name="T8" fmla="*/ 24 w 128"/>
                <a:gd name="T9" fmla="*/ 0 h 112"/>
                <a:gd name="T10" fmla="*/ 16 w 128"/>
                <a:gd name="T11" fmla="*/ 6 h 112"/>
                <a:gd name="T12" fmla="*/ 0 w 128"/>
                <a:gd name="T13" fmla="*/ 66 h 112"/>
                <a:gd name="T14" fmla="*/ 0 w 128"/>
                <a:gd name="T15" fmla="*/ 68 h 112"/>
                <a:gd name="T16" fmla="*/ 0 w 128"/>
                <a:gd name="T17" fmla="*/ 96 h 112"/>
                <a:gd name="T18" fmla="*/ 16 w 128"/>
                <a:gd name="T19" fmla="*/ 112 h 112"/>
                <a:gd name="T20" fmla="*/ 112 w 128"/>
                <a:gd name="T21" fmla="*/ 112 h 112"/>
                <a:gd name="T22" fmla="*/ 128 w 128"/>
                <a:gd name="T23" fmla="*/ 96 h 112"/>
                <a:gd name="T24" fmla="*/ 128 w 128"/>
                <a:gd name="T25" fmla="*/ 68 h 112"/>
                <a:gd name="T26" fmla="*/ 128 w 128"/>
                <a:gd name="T27" fmla="*/ 66 h 112"/>
                <a:gd name="T28" fmla="*/ 120 w 128"/>
                <a:gd name="T29" fmla="*/ 96 h 112"/>
                <a:gd name="T30" fmla="*/ 112 w 128"/>
                <a:gd name="T31" fmla="*/ 104 h 112"/>
                <a:gd name="T32" fmla="*/ 16 w 128"/>
                <a:gd name="T33" fmla="*/ 104 h 112"/>
                <a:gd name="T34" fmla="*/ 8 w 128"/>
                <a:gd name="T35" fmla="*/ 96 h 112"/>
                <a:gd name="T36" fmla="*/ 8 w 128"/>
                <a:gd name="T37" fmla="*/ 68 h 112"/>
                <a:gd name="T38" fmla="*/ 24 w 128"/>
                <a:gd name="T39" fmla="*/ 8 h 112"/>
                <a:gd name="T40" fmla="*/ 104 w 128"/>
                <a:gd name="T41" fmla="*/ 8 h 112"/>
                <a:gd name="T42" fmla="*/ 120 w 128"/>
                <a:gd name="T43" fmla="*/ 68 h 112"/>
                <a:gd name="T44" fmla="*/ 120 w 128"/>
                <a:gd name="T45" fmla="*/ 96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28" h="112">
                  <a:moveTo>
                    <a:pt x="128" y="66"/>
                  </a:moveTo>
                  <a:cubicBezTo>
                    <a:pt x="112" y="6"/>
                    <a:pt x="112" y="6"/>
                    <a:pt x="112" y="6"/>
                  </a:cubicBezTo>
                  <a:cubicBezTo>
                    <a:pt x="111" y="2"/>
                    <a:pt x="108" y="0"/>
                    <a:pt x="104" y="0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0" y="0"/>
                    <a:pt x="17" y="2"/>
                    <a:pt x="16" y="6"/>
                  </a:cubicBezTo>
                  <a:cubicBezTo>
                    <a:pt x="0" y="66"/>
                    <a:pt x="0" y="66"/>
                    <a:pt x="0" y="66"/>
                  </a:cubicBezTo>
                  <a:cubicBezTo>
                    <a:pt x="0" y="67"/>
                    <a:pt x="0" y="67"/>
                    <a:pt x="0" y="68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105"/>
                    <a:pt x="7" y="112"/>
                    <a:pt x="16" y="112"/>
                  </a:cubicBezTo>
                  <a:cubicBezTo>
                    <a:pt x="112" y="112"/>
                    <a:pt x="112" y="112"/>
                    <a:pt x="112" y="112"/>
                  </a:cubicBezTo>
                  <a:cubicBezTo>
                    <a:pt x="121" y="112"/>
                    <a:pt x="128" y="105"/>
                    <a:pt x="128" y="96"/>
                  </a:cubicBezTo>
                  <a:cubicBezTo>
                    <a:pt x="128" y="68"/>
                    <a:pt x="128" y="68"/>
                    <a:pt x="128" y="68"/>
                  </a:cubicBezTo>
                  <a:cubicBezTo>
                    <a:pt x="128" y="67"/>
                    <a:pt x="128" y="67"/>
                    <a:pt x="128" y="66"/>
                  </a:cubicBezTo>
                  <a:close/>
                  <a:moveTo>
                    <a:pt x="120" y="96"/>
                  </a:moveTo>
                  <a:cubicBezTo>
                    <a:pt x="120" y="100"/>
                    <a:pt x="116" y="104"/>
                    <a:pt x="112" y="104"/>
                  </a:cubicBezTo>
                  <a:cubicBezTo>
                    <a:pt x="16" y="104"/>
                    <a:pt x="16" y="104"/>
                    <a:pt x="16" y="104"/>
                  </a:cubicBezTo>
                  <a:cubicBezTo>
                    <a:pt x="12" y="104"/>
                    <a:pt x="8" y="100"/>
                    <a:pt x="8" y="96"/>
                  </a:cubicBezTo>
                  <a:cubicBezTo>
                    <a:pt x="8" y="68"/>
                    <a:pt x="8" y="68"/>
                    <a:pt x="8" y="68"/>
                  </a:cubicBezTo>
                  <a:cubicBezTo>
                    <a:pt x="24" y="8"/>
                    <a:pt x="24" y="8"/>
                    <a:pt x="24" y="8"/>
                  </a:cubicBezTo>
                  <a:cubicBezTo>
                    <a:pt x="104" y="8"/>
                    <a:pt x="104" y="8"/>
                    <a:pt x="104" y="8"/>
                  </a:cubicBezTo>
                  <a:cubicBezTo>
                    <a:pt x="120" y="68"/>
                    <a:pt x="120" y="68"/>
                    <a:pt x="120" y="68"/>
                  </a:cubicBezTo>
                  <a:lnTo>
                    <a:pt x="120" y="9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200" b="1">
                <a:latin typeface="+mj-lt"/>
                <a:ea typeface="+mj-ea"/>
              </a:endParaRPr>
            </a:p>
          </p:txBody>
        </p:sp>
        <p:sp>
          <p:nvSpPr>
            <p:cNvPr id="24" name="Freeform 176"/>
            <p:cNvSpPr>
              <a:spLocks noEditPoints="1"/>
            </p:cNvSpPr>
            <p:nvPr/>
          </p:nvSpPr>
          <p:spPr bwMode="auto">
            <a:xfrm>
              <a:off x="60325" y="58738"/>
              <a:ext cx="374650" cy="277812"/>
            </a:xfrm>
            <a:custGeom>
              <a:avLst/>
              <a:gdLst>
                <a:gd name="T0" fmla="*/ 80 w 98"/>
                <a:gd name="T1" fmla="*/ 0 h 72"/>
                <a:gd name="T2" fmla="*/ 18 w 98"/>
                <a:gd name="T3" fmla="*/ 0 h 72"/>
                <a:gd name="T4" fmla="*/ 14 w 98"/>
                <a:gd name="T5" fmla="*/ 3 h 72"/>
                <a:gd name="T6" fmla="*/ 0 w 98"/>
                <a:gd name="T7" fmla="*/ 51 h 72"/>
                <a:gd name="T8" fmla="*/ 1 w 98"/>
                <a:gd name="T9" fmla="*/ 54 h 72"/>
                <a:gd name="T10" fmla="*/ 4 w 98"/>
                <a:gd name="T11" fmla="*/ 56 h 72"/>
                <a:gd name="T12" fmla="*/ 16 w 98"/>
                <a:gd name="T13" fmla="*/ 56 h 72"/>
                <a:gd name="T14" fmla="*/ 20 w 98"/>
                <a:gd name="T15" fmla="*/ 56 h 72"/>
                <a:gd name="T16" fmla="*/ 23 w 98"/>
                <a:gd name="T17" fmla="*/ 56 h 72"/>
                <a:gd name="T18" fmla="*/ 28 w 98"/>
                <a:gd name="T19" fmla="*/ 68 h 72"/>
                <a:gd name="T20" fmla="*/ 35 w 98"/>
                <a:gd name="T21" fmla="*/ 72 h 72"/>
                <a:gd name="T22" fmla="*/ 63 w 98"/>
                <a:gd name="T23" fmla="*/ 72 h 72"/>
                <a:gd name="T24" fmla="*/ 70 w 98"/>
                <a:gd name="T25" fmla="*/ 68 h 72"/>
                <a:gd name="T26" fmla="*/ 75 w 98"/>
                <a:gd name="T27" fmla="*/ 56 h 72"/>
                <a:gd name="T28" fmla="*/ 78 w 98"/>
                <a:gd name="T29" fmla="*/ 56 h 72"/>
                <a:gd name="T30" fmla="*/ 82 w 98"/>
                <a:gd name="T31" fmla="*/ 56 h 72"/>
                <a:gd name="T32" fmla="*/ 94 w 98"/>
                <a:gd name="T33" fmla="*/ 56 h 72"/>
                <a:gd name="T34" fmla="*/ 97 w 98"/>
                <a:gd name="T35" fmla="*/ 54 h 72"/>
                <a:gd name="T36" fmla="*/ 98 w 98"/>
                <a:gd name="T37" fmla="*/ 51 h 72"/>
                <a:gd name="T38" fmla="*/ 84 w 98"/>
                <a:gd name="T39" fmla="*/ 3 h 72"/>
                <a:gd name="T40" fmla="*/ 80 w 98"/>
                <a:gd name="T41" fmla="*/ 0 h 72"/>
                <a:gd name="T42" fmla="*/ 82 w 98"/>
                <a:gd name="T43" fmla="*/ 48 h 72"/>
                <a:gd name="T44" fmla="*/ 75 w 98"/>
                <a:gd name="T45" fmla="*/ 48 h 72"/>
                <a:gd name="T46" fmla="*/ 68 w 98"/>
                <a:gd name="T47" fmla="*/ 52 h 72"/>
                <a:gd name="T48" fmla="*/ 63 w 98"/>
                <a:gd name="T49" fmla="*/ 64 h 72"/>
                <a:gd name="T50" fmla="*/ 35 w 98"/>
                <a:gd name="T51" fmla="*/ 64 h 72"/>
                <a:gd name="T52" fmla="*/ 30 w 98"/>
                <a:gd name="T53" fmla="*/ 52 h 72"/>
                <a:gd name="T54" fmla="*/ 23 w 98"/>
                <a:gd name="T55" fmla="*/ 48 h 72"/>
                <a:gd name="T56" fmla="*/ 16 w 98"/>
                <a:gd name="T57" fmla="*/ 48 h 72"/>
                <a:gd name="T58" fmla="*/ 6 w 98"/>
                <a:gd name="T59" fmla="*/ 48 h 72"/>
                <a:gd name="T60" fmla="*/ 18 w 98"/>
                <a:gd name="T61" fmla="*/ 4 h 72"/>
                <a:gd name="T62" fmla="*/ 80 w 98"/>
                <a:gd name="T63" fmla="*/ 4 h 72"/>
                <a:gd name="T64" fmla="*/ 92 w 98"/>
                <a:gd name="T65" fmla="*/ 48 h 72"/>
                <a:gd name="T66" fmla="*/ 82 w 98"/>
                <a:gd name="T67" fmla="*/ 48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8" h="72">
                  <a:moveTo>
                    <a:pt x="80" y="0"/>
                  </a:moveTo>
                  <a:cubicBezTo>
                    <a:pt x="18" y="0"/>
                    <a:pt x="18" y="0"/>
                    <a:pt x="18" y="0"/>
                  </a:cubicBezTo>
                  <a:cubicBezTo>
                    <a:pt x="16" y="0"/>
                    <a:pt x="15" y="1"/>
                    <a:pt x="14" y="3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0" y="52"/>
                    <a:pt x="0" y="53"/>
                    <a:pt x="1" y="54"/>
                  </a:cubicBezTo>
                  <a:cubicBezTo>
                    <a:pt x="2" y="55"/>
                    <a:pt x="3" y="56"/>
                    <a:pt x="4" y="56"/>
                  </a:cubicBezTo>
                  <a:cubicBezTo>
                    <a:pt x="16" y="56"/>
                    <a:pt x="16" y="56"/>
                    <a:pt x="16" y="56"/>
                  </a:cubicBezTo>
                  <a:cubicBezTo>
                    <a:pt x="20" y="56"/>
                    <a:pt x="20" y="56"/>
                    <a:pt x="20" y="56"/>
                  </a:cubicBezTo>
                  <a:cubicBezTo>
                    <a:pt x="23" y="56"/>
                    <a:pt x="23" y="56"/>
                    <a:pt x="23" y="56"/>
                  </a:cubicBezTo>
                  <a:cubicBezTo>
                    <a:pt x="28" y="68"/>
                    <a:pt x="28" y="68"/>
                    <a:pt x="28" y="68"/>
                  </a:cubicBezTo>
                  <a:cubicBezTo>
                    <a:pt x="30" y="70"/>
                    <a:pt x="32" y="72"/>
                    <a:pt x="35" y="72"/>
                  </a:cubicBezTo>
                  <a:cubicBezTo>
                    <a:pt x="63" y="72"/>
                    <a:pt x="63" y="72"/>
                    <a:pt x="63" y="72"/>
                  </a:cubicBezTo>
                  <a:cubicBezTo>
                    <a:pt x="66" y="72"/>
                    <a:pt x="68" y="70"/>
                    <a:pt x="70" y="68"/>
                  </a:cubicBezTo>
                  <a:cubicBezTo>
                    <a:pt x="75" y="56"/>
                    <a:pt x="75" y="56"/>
                    <a:pt x="75" y="56"/>
                  </a:cubicBezTo>
                  <a:cubicBezTo>
                    <a:pt x="78" y="56"/>
                    <a:pt x="78" y="56"/>
                    <a:pt x="78" y="56"/>
                  </a:cubicBezTo>
                  <a:cubicBezTo>
                    <a:pt x="82" y="56"/>
                    <a:pt x="82" y="56"/>
                    <a:pt x="82" y="56"/>
                  </a:cubicBezTo>
                  <a:cubicBezTo>
                    <a:pt x="94" y="56"/>
                    <a:pt x="94" y="56"/>
                    <a:pt x="94" y="56"/>
                  </a:cubicBezTo>
                  <a:cubicBezTo>
                    <a:pt x="95" y="56"/>
                    <a:pt x="96" y="55"/>
                    <a:pt x="97" y="54"/>
                  </a:cubicBezTo>
                  <a:cubicBezTo>
                    <a:pt x="98" y="53"/>
                    <a:pt x="98" y="52"/>
                    <a:pt x="98" y="51"/>
                  </a:cubicBezTo>
                  <a:cubicBezTo>
                    <a:pt x="84" y="3"/>
                    <a:pt x="84" y="3"/>
                    <a:pt x="84" y="3"/>
                  </a:cubicBezTo>
                  <a:cubicBezTo>
                    <a:pt x="83" y="1"/>
                    <a:pt x="82" y="0"/>
                    <a:pt x="80" y="0"/>
                  </a:cubicBezTo>
                  <a:close/>
                  <a:moveTo>
                    <a:pt x="82" y="48"/>
                  </a:moveTo>
                  <a:cubicBezTo>
                    <a:pt x="75" y="48"/>
                    <a:pt x="75" y="48"/>
                    <a:pt x="75" y="48"/>
                  </a:cubicBezTo>
                  <a:cubicBezTo>
                    <a:pt x="72" y="48"/>
                    <a:pt x="70" y="50"/>
                    <a:pt x="68" y="52"/>
                  </a:cubicBezTo>
                  <a:cubicBezTo>
                    <a:pt x="63" y="64"/>
                    <a:pt x="63" y="64"/>
                    <a:pt x="63" y="64"/>
                  </a:cubicBezTo>
                  <a:cubicBezTo>
                    <a:pt x="35" y="64"/>
                    <a:pt x="35" y="64"/>
                    <a:pt x="35" y="64"/>
                  </a:cubicBezTo>
                  <a:cubicBezTo>
                    <a:pt x="30" y="52"/>
                    <a:pt x="30" y="52"/>
                    <a:pt x="30" y="52"/>
                  </a:cubicBezTo>
                  <a:cubicBezTo>
                    <a:pt x="28" y="50"/>
                    <a:pt x="26" y="48"/>
                    <a:pt x="23" y="48"/>
                  </a:cubicBezTo>
                  <a:cubicBezTo>
                    <a:pt x="16" y="48"/>
                    <a:pt x="16" y="48"/>
                    <a:pt x="16" y="48"/>
                  </a:cubicBezTo>
                  <a:cubicBezTo>
                    <a:pt x="6" y="48"/>
                    <a:pt x="6" y="48"/>
                    <a:pt x="6" y="48"/>
                  </a:cubicBezTo>
                  <a:cubicBezTo>
                    <a:pt x="18" y="4"/>
                    <a:pt x="18" y="4"/>
                    <a:pt x="18" y="4"/>
                  </a:cubicBezTo>
                  <a:cubicBezTo>
                    <a:pt x="80" y="4"/>
                    <a:pt x="80" y="4"/>
                    <a:pt x="80" y="4"/>
                  </a:cubicBezTo>
                  <a:cubicBezTo>
                    <a:pt x="92" y="48"/>
                    <a:pt x="92" y="48"/>
                    <a:pt x="92" y="48"/>
                  </a:cubicBezTo>
                  <a:lnTo>
                    <a:pt x="82" y="4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200" b="1">
                <a:latin typeface="+mj-lt"/>
                <a:ea typeface="+mj-ea"/>
              </a:endParaRPr>
            </a:p>
          </p:txBody>
        </p:sp>
      </p:grpSp>
      <p:sp>
        <p:nvSpPr>
          <p:cNvPr id="25" name="Freeform 50"/>
          <p:cNvSpPr>
            <a:spLocks noEditPoints="1"/>
          </p:cNvSpPr>
          <p:nvPr/>
        </p:nvSpPr>
        <p:spPr bwMode="auto">
          <a:xfrm>
            <a:off x="1055561" y="2571750"/>
            <a:ext cx="261823" cy="329775"/>
          </a:xfrm>
          <a:custGeom>
            <a:avLst/>
            <a:gdLst/>
            <a:ahLst/>
            <a:cxnLst>
              <a:cxn ang="0">
                <a:pos x="187" y="135"/>
              </a:cxn>
              <a:cxn ang="0">
                <a:pos x="44" y="135"/>
              </a:cxn>
              <a:cxn ang="0">
                <a:pos x="44" y="156"/>
              </a:cxn>
              <a:cxn ang="0">
                <a:pos x="187" y="156"/>
              </a:cxn>
              <a:cxn ang="0">
                <a:pos x="187" y="135"/>
              </a:cxn>
              <a:cxn ang="0">
                <a:pos x="187" y="95"/>
              </a:cxn>
              <a:cxn ang="0">
                <a:pos x="44" y="95"/>
              </a:cxn>
              <a:cxn ang="0">
                <a:pos x="44" y="115"/>
              </a:cxn>
              <a:cxn ang="0">
                <a:pos x="187" y="115"/>
              </a:cxn>
              <a:cxn ang="0">
                <a:pos x="187" y="95"/>
              </a:cxn>
              <a:cxn ang="0">
                <a:pos x="187" y="54"/>
              </a:cxn>
              <a:cxn ang="0">
                <a:pos x="44" y="54"/>
              </a:cxn>
              <a:cxn ang="0">
                <a:pos x="44" y="75"/>
              </a:cxn>
              <a:cxn ang="0">
                <a:pos x="187" y="75"/>
              </a:cxn>
              <a:cxn ang="0">
                <a:pos x="187" y="54"/>
              </a:cxn>
              <a:cxn ang="0">
                <a:pos x="44" y="196"/>
              </a:cxn>
              <a:cxn ang="0">
                <a:pos x="116" y="196"/>
              </a:cxn>
              <a:cxn ang="0">
                <a:pos x="116" y="176"/>
              </a:cxn>
              <a:cxn ang="0">
                <a:pos x="44" y="176"/>
              </a:cxn>
              <a:cxn ang="0">
                <a:pos x="44" y="196"/>
              </a:cxn>
              <a:cxn ang="0">
                <a:pos x="233" y="29"/>
              </a:cxn>
              <a:cxn ang="0">
                <a:pos x="233" y="0"/>
              </a:cxn>
              <a:cxn ang="0">
                <a:pos x="0" y="0"/>
              </a:cxn>
              <a:cxn ang="0">
                <a:pos x="0" y="301"/>
              </a:cxn>
              <a:cxn ang="0">
                <a:pos x="29" y="301"/>
              </a:cxn>
              <a:cxn ang="0">
                <a:pos x="29" y="330"/>
              </a:cxn>
              <a:cxn ang="0">
                <a:pos x="262" y="330"/>
              </a:cxn>
              <a:cxn ang="0">
                <a:pos x="262" y="29"/>
              </a:cxn>
              <a:cxn ang="0">
                <a:pos x="233" y="29"/>
              </a:cxn>
              <a:cxn ang="0">
                <a:pos x="15" y="286"/>
              </a:cxn>
              <a:cxn ang="0">
                <a:pos x="15" y="16"/>
              </a:cxn>
              <a:cxn ang="0">
                <a:pos x="216" y="16"/>
              </a:cxn>
              <a:cxn ang="0">
                <a:pos x="216" y="216"/>
              </a:cxn>
              <a:cxn ang="0">
                <a:pos x="148" y="216"/>
              </a:cxn>
              <a:cxn ang="0">
                <a:pos x="148" y="286"/>
              </a:cxn>
              <a:cxn ang="0">
                <a:pos x="15" y="286"/>
              </a:cxn>
              <a:cxn ang="0">
                <a:pos x="245" y="315"/>
              </a:cxn>
              <a:cxn ang="0">
                <a:pos x="44" y="315"/>
              </a:cxn>
              <a:cxn ang="0">
                <a:pos x="44" y="301"/>
              </a:cxn>
              <a:cxn ang="0">
                <a:pos x="155" y="301"/>
              </a:cxn>
              <a:cxn ang="0">
                <a:pos x="233" y="225"/>
              </a:cxn>
              <a:cxn ang="0">
                <a:pos x="233" y="45"/>
              </a:cxn>
              <a:cxn ang="0">
                <a:pos x="245" y="45"/>
              </a:cxn>
              <a:cxn ang="0">
                <a:pos x="245" y="315"/>
              </a:cxn>
            </a:cxnLst>
            <a:rect l="0" t="0" r="r" b="b"/>
            <a:pathLst>
              <a:path w="262" h="330">
                <a:moveTo>
                  <a:pt x="187" y="135"/>
                </a:moveTo>
                <a:lnTo>
                  <a:pt x="44" y="135"/>
                </a:lnTo>
                <a:lnTo>
                  <a:pt x="44" y="156"/>
                </a:lnTo>
                <a:lnTo>
                  <a:pt x="187" y="156"/>
                </a:lnTo>
                <a:lnTo>
                  <a:pt x="187" y="135"/>
                </a:lnTo>
                <a:close/>
                <a:moveTo>
                  <a:pt x="187" y="95"/>
                </a:moveTo>
                <a:lnTo>
                  <a:pt x="44" y="95"/>
                </a:lnTo>
                <a:lnTo>
                  <a:pt x="44" y="115"/>
                </a:lnTo>
                <a:lnTo>
                  <a:pt x="187" y="115"/>
                </a:lnTo>
                <a:lnTo>
                  <a:pt x="187" y="95"/>
                </a:lnTo>
                <a:close/>
                <a:moveTo>
                  <a:pt x="187" y="54"/>
                </a:moveTo>
                <a:lnTo>
                  <a:pt x="44" y="54"/>
                </a:lnTo>
                <a:lnTo>
                  <a:pt x="44" y="75"/>
                </a:lnTo>
                <a:lnTo>
                  <a:pt x="187" y="75"/>
                </a:lnTo>
                <a:lnTo>
                  <a:pt x="187" y="54"/>
                </a:lnTo>
                <a:close/>
                <a:moveTo>
                  <a:pt x="44" y="196"/>
                </a:moveTo>
                <a:lnTo>
                  <a:pt x="116" y="196"/>
                </a:lnTo>
                <a:lnTo>
                  <a:pt x="116" y="176"/>
                </a:lnTo>
                <a:lnTo>
                  <a:pt x="44" y="176"/>
                </a:lnTo>
                <a:lnTo>
                  <a:pt x="44" y="196"/>
                </a:lnTo>
                <a:close/>
                <a:moveTo>
                  <a:pt x="233" y="29"/>
                </a:moveTo>
                <a:lnTo>
                  <a:pt x="233" y="0"/>
                </a:lnTo>
                <a:lnTo>
                  <a:pt x="0" y="0"/>
                </a:lnTo>
                <a:lnTo>
                  <a:pt x="0" y="301"/>
                </a:lnTo>
                <a:lnTo>
                  <a:pt x="29" y="301"/>
                </a:lnTo>
                <a:lnTo>
                  <a:pt x="29" y="330"/>
                </a:lnTo>
                <a:lnTo>
                  <a:pt x="262" y="330"/>
                </a:lnTo>
                <a:lnTo>
                  <a:pt x="262" y="29"/>
                </a:lnTo>
                <a:lnTo>
                  <a:pt x="233" y="29"/>
                </a:lnTo>
                <a:close/>
                <a:moveTo>
                  <a:pt x="15" y="286"/>
                </a:moveTo>
                <a:lnTo>
                  <a:pt x="15" y="16"/>
                </a:lnTo>
                <a:lnTo>
                  <a:pt x="216" y="16"/>
                </a:lnTo>
                <a:lnTo>
                  <a:pt x="216" y="216"/>
                </a:lnTo>
                <a:lnTo>
                  <a:pt x="148" y="216"/>
                </a:lnTo>
                <a:lnTo>
                  <a:pt x="148" y="286"/>
                </a:lnTo>
                <a:lnTo>
                  <a:pt x="15" y="286"/>
                </a:lnTo>
                <a:close/>
                <a:moveTo>
                  <a:pt x="245" y="315"/>
                </a:moveTo>
                <a:lnTo>
                  <a:pt x="44" y="315"/>
                </a:lnTo>
                <a:lnTo>
                  <a:pt x="44" y="301"/>
                </a:lnTo>
                <a:lnTo>
                  <a:pt x="155" y="301"/>
                </a:lnTo>
                <a:lnTo>
                  <a:pt x="233" y="225"/>
                </a:lnTo>
                <a:lnTo>
                  <a:pt x="233" y="45"/>
                </a:lnTo>
                <a:lnTo>
                  <a:pt x="245" y="45"/>
                </a:lnTo>
                <a:lnTo>
                  <a:pt x="245" y="315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sz="1200" b="1">
              <a:latin typeface="+mj-lt"/>
              <a:ea typeface="+mj-ea"/>
            </a:endParaRPr>
          </a:p>
        </p:txBody>
      </p:sp>
      <p:sp>
        <p:nvSpPr>
          <p:cNvPr id="26" name="Freeform 48"/>
          <p:cNvSpPr>
            <a:spLocks noEditPoints="1"/>
          </p:cNvSpPr>
          <p:nvPr/>
        </p:nvSpPr>
        <p:spPr bwMode="auto">
          <a:xfrm>
            <a:off x="3055628" y="2859782"/>
            <a:ext cx="242125" cy="354280"/>
          </a:xfrm>
          <a:custGeom>
            <a:avLst/>
            <a:gdLst/>
            <a:ahLst/>
            <a:cxnLst>
              <a:cxn ang="0">
                <a:pos x="76" y="31"/>
              </a:cxn>
              <a:cxn ang="0">
                <a:pos x="80" y="27"/>
              </a:cxn>
              <a:cxn ang="0">
                <a:pos x="76" y="23"/>
              </a:cxn>
              <a:cxn ang="0">
                <a:pos x="23" y="76"/>
              </a:cxn>
              <a:cxn ang="0">
                <a:pos x="27" y="80"/>
              </a:cxn>
              <a:cxn ang="0">
                <a:pos x="31" y="76"/>
              </a:cxn>
              <a:cxn ang="0">
                <a:pos x="76" y="31"/>
              </a:cxn>
              <a:cxn ang="0">
                <a:pos x="44" y="192"/>
              </a:cxn>
              <a:cxn ang="0">
                <a:pos x="45" y="203"/>
              </a:cxn>
              <a:cxn ang="0">
                <a:pos x="56" y="209"/>
              </a:cxn>
              <a:cxn ang="0">
                <a:pos x="57" y="216"/>
              </a:cxn>
              <a:cxn ang="0">
                <a:pos x="76" y="221"/>
              </a:cxn>
              <a:cxn ang="0">
                <a:pos x="95" y="216"/>
              </a:cxn>
              <a:cxn ang="0">
                <a:pos x="96" y="209"/>
              </a:cxn>
              <a:cxn ang="0">
                <a:pos x="106" y="203"/>
              </a:cxn>
              <a:cxn ang="0">
                <a:pos x="108" y="192"/>
              </a:cxn>
              <a:cxn ang="0">
                <a:pos x="76" y="197"/>
              </a:cxn>
              <a:cxn ang="0">
                <a:pos x="44" y="192"/>
              </a:cxn>
              <a:cxn ang="0">
                <a:pos x="41" y="170"/>
              </a:cxn>
              <a:cxn ang="0">
                <a:pos x="42" y="182"/>
              </a:cxn>
              <a:cxn ang="0">
                <a:pos x="76" y="188"/>
              </a:cxn>
              <a:cxn ang="0">
                <a:pos x="109" y="182"/>
              </a:cxn>
              <a:cxn ang="0">
                <a:pos x="111" y="170"/>
              </a:cxn>
              <a:cxn ang="0">
                <a:pos x="76" y="177"/>
              </a:cxn>
              <a:cxn ang="0">
                <a:pos x="41" y="170"/>
              </a:cxn>
              <a:cxn ang="0">
                <a:pos x="76" y="0"/>
              </a:cxn>
              <a:cxn ang="0">
                <a:pos x="0" y="76"/>
              </a:cxn>
              <a:cxn ang="0">
                <a:pos x="36" y="141"/>
              </a:cxn>
              <a:cxn ang="0">
                <a:pos x="39" y="160"/>
              </a:cxn>
              <a:cxn ang="0">
                <a:pos x="76" y="168"/>
              </a:cxn>
              <a:cxn ang="0">
                <a:pos x="113" y="160"/>
              </a:cxn>
              <a:cxn ang="0">
                <a:pos x="115" y="141"/>
              </a:cxn>
              <a:cxn ang="0">
                <a:pos x="152" y="76"/>
              </a:cxn>
              <a:cxn ang="0">
                <a:pos x="76" y="0"/>
              </a:cxn>
              <a:cxn ang="0">
                <a:pos x="104" y="132"/>
              </a:cxn>
              <a:cxn ang="0">
                <a:pos x="102" y="150"/>
              </a:cxn>
              <a:cxn ang="0">
                <a:pos x="76" y="154"/>
              </a:cxn>
              <a:cxn ang="0">
                <a:pos x="50" y="150"/>
              </a:cxn>
              <a:cxn ang="0">
                <a:pos x="48" y="132"/>
              </a:cxn>
              <a:cxn ang="0">
                <a:pos x="13" y="76"/>
              </a:cxn>
              <a:cxn ang="0">
                <a:pos x="76" y="14"/>
              </a:cxn>
              <a:cxn ang="0">
                <a:pos x="139" y="76"/>
              </a:cxn>
              <a:cxn ang="0">
                <a:pos x="104" y="132"/>
              </a:cxn>
              <a:cxn ang="0">
                <a:pos x="93" y="104"/>
              </a:cxn>
              <a:cxn ang="0">
                <a:pos x="76" y="74"/>
              </a:cxn>
              <a:cxn ang="0">
                <a:pos x="59" y="104"/>
              </a:cxn>
              <a:cxn ang="0">
                <a:pos x="52" y="89"/>
              </a:cxn>
              <a:cxn ang="0">
                <a:pos x="41" y="94"/>
              </a:cxn>
              <a:cxn ang="0">
                <a:pos x="58" y="131"/>
              </a:cxn>
              <a:cxn ang="0">
                <a:pos x="76" y="98"/>
              </a:cxn>
              <a:cxn ang="0">
                <a:pos x="94" y="131"/>
              </a:cxn>
              <a:cxn ang="0">
                <a:pos x="111" y="94"/>
              </a:cxn>
              <a:cxn ang="0">
                <a:pos x="100" y="89"/>
              </a:cxn>
              <a:cxn ang="0">
                <a:pos x="93" y="104"/>
              </a:cxn>
            </a:cxnLst>
            <a:rect l="0" t="0" r="r" b="b"/>
            <a:pathLst>
              <a:path w="152" h="221">
                <a:moveTo>
                  <a:pt x="76" y="31"/>
                </a:moveTo>
                <a:cubicBezTo>
                  <a:pt x="78" y="31"/>
                  <a:pt x="80" y="30"/>
                  <a:pt x="80" y="27"/>
                </a:cubicBezTo>
                <a:cubicBezTo>
                  <a:pt x="80" y="25"/>
                  <a:pt x="78" y="23"/>
                  <a:pt x="76" y="23"/>
                </a:cubicBezTo>
                <a:cubicBezTo>
                  <a:pt x="47" y="23"/>
                  <a:pt x="23" y="47"/>
                  <a:pt x="23" y="76"/>
                </a:cubicBezTo>
                <a:cubicBezTo>
                  <a:pt x="23" y="78"/>
                  <a:pt x="25" y="80"/>
                  <a:pt x="27" y="80"/>
                </a:cubicBezTo>
                <a:cubicBezTo>
                  <a:pt x="29" y="80"/>
                  <a:pt x="31" y="78"/>
                  <a:pt x="31" y="76"/>
                </a:cubicBezTo>
                <a:cubicBezTo>
                  <a:pt x="31" y="52"/>
                  <a:pt x="51" y="31"/>
                  <a:pt x="76" y="31"/>
                </a:cubicBezTo>
                <a:close/>
                <a:moveTo>
                  <a:pt x="44" y="192"/>
                </a:moveTo>
                <a:cubicBezTo>
                  <a:pt x="45" y="203"/>
                  <a:pt x="45" y="203"/>
                  <a:pt x="45" y="203"/>
                </a:cubicBezTo>
                <a:cubicBezTo>
                  <a:pt x="45" y="203"/>
                  <a:pt x="48" y="207"/>
                  <a:pt x="56" y="209"/>
                </a:cubicBezTo>
                <a:cubicBezTo>
                  <a:pt x="57" y="216"/>
                  <a:pt x="57" y="216"/>
                  <a:pt x="57" y="216"/>
                </a:cubicBezTo>
                <a:cubicBezTo>
                  <a:pt x="57" y="216"/>
                  <a:pt x="61" y="221"/>
                  <a:pt x="76" y="221"/>
                </a:cubicBezTo>
                <a:cubicBezTo>
                  <a:pt x="91" y="221"/>
                  <a:pt x="95" y="216"/>
                  <a:pt x="95" y="216"/>
                </a:cubicBezTo>
                <a:cubicBezTo>
                  <a:pt x="96" y="209"/>
                  <a:pt x="96" y="209"/>
                  <a:pt x="96" y="209"/>
                </a:cubicBezTo>
                <a:cubicBezTo>
                  <a:pt x="104" y="207"/>
                  <a:pt x="106" y="203"/>
                  <a:pt x="106" y="203"/>
                </a:cubicBezTo>
                <a:cubicBezTo>
                  <a:pt x="108" y="192"/>
                  <a:pt x="108" y="192"/>
                  <a:pt x="108" y="192"/>
                </a:cubicBezTo>
                <a:cubicBezTo>
                  <a:pt x="98" y="195"/>
                  <a:pt x="87" y="197"/>
                  <a:pt x="76" y="197"/>
                </a:cubicBezTo>
                <a:cubicBezTo>
                  <a:pt x="64" y="197"/>
                  <a:pt x="54" y="195"/>
                  <a:pt x="44" y="192"/>
                </a:cubicBezTo>
                <a:close/>
                <a:moveTo>
                  <a:pt x="41" y="170"/>
                </a:moveTo>
                <a:cubicBezTo>
                  <a:pt x="42" y="182"/>
                  <a:pt x="42" y="182"/>
                  <a:pt x="42" y="182"/>
                </a:cubicBezTo>
                <a:cubicBezTo>
                  <a:pt x="52" y="186"/>
                  <a:pt x="64" y="188"/>
                  <a:pt x="76" y="188"/>
                </a:cubicBezTo>
                <a:cubicBezTo>
                  <a:pt x="88" y="188"/>
                  <a:pt x="99" y="186"/>
                  <a:pt x="109" y="182"/>
                </a:cubicBezTo>
                <a:cubicBezTo>
                  <a:pt x="111" y="170"/>
                  <a:pt x="111" y="170"/>
                  <a:pt x="111" y="170"/>
                </a:cubicBezTo>
                <a:cubicBezTo>
                  <a:pt x="100" y="174"/>
                  <a:pt x="89" y="177"/>
                  <a:pt x="76" y="177"/>
                </a:cubicBezTo>
                <a:cubicBezTo>
                  <a:pt x="63" y="177"/>
                  <a:pt x="51" y="174"/>
                  <a:pt x="41" y="170"/>
                </a:cubicBezTo>
                <a:close/>
                <a:moveTo>
                  <a:pt x="76" y="0"/>
                </a:moveTo>
                <a:cubicBezTo>
                  <a:pt x="34" y="0"/>
                  <a:pt x="0" y="34"/>
                  <a:pt x="0" y="76"/>
                </a:cubicBezTo>
                <a:cubicBezTo>
                  <a:pt x="0" y="104"/>
                  <a:pt x="15" y="128"/>
                  <a:pt x="36" y="141"/>
                </a:cubicBezTo>
                <a:cubicBezTo>
                  <a:pt x="39" y="160"/>
                  <a:pt x="39" y="160"/>
                  <a:pt x="39" y="160"/>
                </a:cubicBezTo>
                <a:cubicBezTo>
                  <a:pt x="50" y="165"/>
                  <a:pt x="63" y="168"/>
                  <a:pt x="76" y="168"/>
                </a:cubicBezTo>
                <a:cubicBezTo>
                  <a:pt x="89" y="168"/>
                  <a:pt x="102" y="165"/>
                  <a:pt x="113" y="160"/>
                </a:cubicBezTo>
                <a:cubicBezTo>
                  <a:pt x="115" y="141"/>
                  <a:pt x="115" y="141"/>
                  <a:pt x="115" y="141"/>
                </a:cubicBezTo>
                <a:cubicBezTo>
                  <a:pt x="137" y="128"/>
                  <a:pt x="152" y="104"/>
                  <a:pt x="152" y="76"/>
                </a:cubicBezTo>
                <a:cubicBezTo>
                  <a:pt x="152" y="34"/>
                  <a:pt x="118" y="0"/>
                  <a:pt x="76" y="0"/>
                </a:cubicBezTo>
                <a:close/>
                <a:moveTo>
                  <a:pt x="104" y="132"/>
                </a:moveTo>
                <a:cubicBezTo>
                  <a:pt x="102" y="150"/>
                  <a:pt x="102" y="150"/>
                  <a:pt x="102" y="150"/>
                </a:cubicBezTo>
                <a:cubicBezTo>
                  <a:pt x="102" y="150"/>
                  <a:pt x="95" y="154"/>
                  <a:pt x="76" y="154"/>
                </a:cubicBezTo>
                <a:cubicBezTo>
                  <a:pt x="57" y="154"/>
                  <a:pt x="50" y="150"/>
                  <a:pt x="50" y="150"/>
                </a:cubicBezTo>
                <a:cubicBezTo>
                  <a:pt x="48" y="132"/>
                  <a:pt x="48" y="132"/>
                  <a:pt x="48" y="132"/>
                </a:cubicBezTo>
                <a:cubicBezTo>
                  <a:pt x="27" y="122"/>
                  <a:pt x="13" y="101"/>
                  <a:pt x="13" y="76"/>
                </a:cubicBezTo>
                <a:cubicBezTo>
                  <a:pt x="13" y="42"/>
                  <a:pt x="41" y="14"/>
                  <a:pt x="76" y="14"/>
                </a:cubicBezTo>
                <a:cubicBezTo>
                  <a:pt x="110" y="14"/>
                  <a:pt x="139" y="42"/>
                  <a:pt x="139" y="76"/>
                </a:cubicBezTo>
                <a:cubicBezTo>
                  <a:pt x="139" y="101"/>
                  <a:pt x="124" y="122"/>
                  <a:pt x="104" y="132"/>
                </a:cubicBezTo>
                <a:close/>
                <a:moveTo>
                  <a:pt x="93" y="104"/>
                </a:moveTo>
                <a:cubicBezTo>
                  <a:pt x="76" y="74"/>
                  <a:pt x="76" y="74"/>
                  <a:pt x="76" y="74"/>
                </a:cubicBezTo>
                <a:cubicBezTo>
                  <a:pt x="59" y="104"/>
                  <a:pt x="59" y="104"/>
                  <a:pt x="59" y="104"/>
                </a:cubicBezTo>
                <a:cubicBezTo>
                  <a:pt x="52" y="89"/>
                  <a:pt x="52" y="89"/>
                  <a:pt x="52" y="89"/>
                </a:cubicBezTo>
                <a:cubicBezTo>
                  <a:pt x="41" y="94"/>
                  <a:pt x="41" y="94"/>
                  <a:pt x="41" y="94"/>
                </a:cubicBezTo>
                <a:cubicBezTo>
                  <a:pt x="58" y="131"/>
                  <a:pt x="58" y="131"/>
                  <a:pt x="58" y="131"/>
                </a:cubicBezTo>
                <a:cubicBezTo>
                  <a:pt x="76" y="98"/>
                  <a:pt x="76" y="98"/>
                  <a:pt x="76" y="98"/>
                </a:cubicBezTo>
                <a:cubicBezTo>
                  <a:pt x="94" y="131"/>
                  <a:pt x="94" y="131"/>
                  <a:pt x="94" y="131"/>
                </a:cubicBezTo>
                <a:cubicBezTo>
                  <a:pt x="111" y="94"/>
                  <a:pt x="111" y="94"/>
                  <a:pt x="111" y="94"/>
                </a:cubicBezTo>
                <a:cubicBezTo>
                  <a:pt x="100" y="89"/>
                  <a:pt x="100" y="89"/>
                  <a:pt x="100" y="89"/>
                </a:cubicBezTo>
                <a:lnTo>
                  <a:pt x="93" y="104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sz="1200" b="1">
              <a:latin typeface="+mj-lt"/>
              <a:ea typeface="+mj-ea"/>
            </a:endParaRPr>
          </a:p>
        </p:txBody>
      </p:sp>
      <p:grpSp>
        <p:nvGrpSpPr>
          <p:cNvPr id="27" name="Group 18"/>
          <p:cNvGrpSpPr/>
          <p:nvPr/>
        </p:nvGrpSpPr>
        <p:grpSpPr>
          <a:xfrm>
            <a:off x="7001012" y="2931790"/>
            <a:ext cx="312268" cy="312268"/>
            <a:chOff x="6350" y="4763"/>
            <a:chExt cx="492125" cy="492125"/>
          </a:xfrm>
          <a:solidFill>
            <a:schemeClr val="accent1"/>
          </a:solidFill>
        </p:grpSpPr>
        <p:sp>
          <p:nvSpPr>
            <p:cNvPr id="28" name="Freeform 156"/>
            <p:cNvSpPr>
              <a:spLocks noEditPoints="1"/>
            </p:cNvSpPr>
            <p:nvPr/>
          </p:nvSpPr>
          <p:spPr bwMode="auto">
            <a:xfrm>
              <a:off x="6350" y="4763"/>
              <a:ext cx="492125" cy="492125"/>
            </a:xfrm>
            <a:custGeom>
              <a:avLst/>
              <a:gdLst>
                <a:gd name="T0" fmla="*/ 109 w 128"/>
                <a:gd name="T1" fmla="*/ 48 h 128"/>
                <a:gd name="T2" fmla="*/ 114 w 128"/>
                <a:gd name="T3" fmla="*/ 33 h 128"/>
                <a:gd name="T4" fmla="*/ 105 w 128"/>
                <a:gd name="T5" fmla="*/ 15 h 128"/>
                <a:gd name="T6" fmla="*/ 95 w 128"/>
                <a:gd name="T7" fmla="*/ 14 h 128"/>
                <a:gd name="T8" fmla="*/ 80 w 128"/>
                <a:gd name="T9" fmla="*/ 19 h 128"/>
                <a:gd name="T10" fmla="*/ 69 w 128"/>
                <a:gd name="T11" fmla="*/ 0 h 128"/>
                <a:gd name="T12" fmla="*/ 51 w 128"/>
                <a:gd name="T13" fmla="*/ 6 h 128"/>
                <a:gd name="T14" fmla="*/ 43 w 128"/>
                <a:gd name="T15" fmla="*/ 21 h 128"/>
                <a:gd name="T16" fmla="*/ 28 w 128"/>
                <a:gd name="T17" fmla="*/ 13 h 128"/>
                <a:gd name="T18" fmla="*/ 15 w 128"/>
                <a:gd name="T19" fmla="*/ 23 h 128"/>
                <a:gd name="T20" fmla="*/ 21 w 128"/>
                <a:gd name="T21" fmla="*/ 43 h 128"/>
                <a:gd name="T22" fmla="*/ 6 w 128"/>
                <a:gd name="T23" fmla="*/ 51 h 128"/>
                <a:gd name="T24" fmla="*/ 0 w 128"/>
                <a:gd name="T25" fmla="*/ 69 h 128"/>
                <a:gd name="T26" fmla="*/ 19 w 128"/>
                <a:gd name="T27" fmla="*/ 80 h 128"/>
                <a:gd name="T28" fmla="*/ 14 w 128"/>
                <a:gd name="T29" fmla="*/ 95 h 128"/>
                <a:gd name="T30" fmla="*/ 23 w 128"/>
                <a:gd name="T31" fmla="*/ 113 h 128"/>
                <a:gd name="T32" fmla="*/ 33 w 128"/>
                <a:gd name="T33" fmla="*/ 114 h 128"/>
                <a:gd name="T34" fmla="*/ 48 w 128"/>
                <a:gd name="T35" fmla="*/ 109 h 128"/>
                <a:gd name="T36" fmla="*/ 59 w 128"/>
                <a:gd name="T37" fmla="*/ 128 h 128"/>
                <a:gd name="T38" fmla="*/ 77 w 128"/>
                <a:gd name="T39" fmla="*/ 122 h 128"/>
                <a:gd name="T40" fmla="*/ 85 w 128"/>
                <a:gd name="T41" fmla="*/ 107 h 128"/>
                <a:gd name="T42" fmla="*/ 100 w 128"/>
                <a:gd name="T43" fmla="*/ 115 h 128"/>
                <a:gd name="T44" fmla="*/ 113 w 128"/>
                <a:gd name="T45" fmla="*/ 105 h 128"/>
                <a:gd name="T46" fmla="*/ 107 w 128"/>
                <a:gd name="T47" fmla="*/ 85 h 128"/>
                <a:gd name="T48" fmla="*/ 122 w 128"/>
                <a:gd name="T49" fmla="*/ 77 h 128"/>
                <a:gd name="T50" fmla="*/ 128 w 128"/>
                <a:gd name="T51" fmla="*/ 59 h 128"/>
                <a:gd name="T52" fmla="*/ 108 w 128"/>
                <a:gd name="T53" fmla="*/ 72 h 128"/>
                <a:gd name="T54" fmla="*/ 100 w 128"/>
                <a:gd name="T55" fmla="*/ 81 h 128"/>
                <a:gd name="T56" fmla="*/ 107 w 128"/>
                <a:gd name="T57" fmla="*/ 100 h 128"/>
                <a:gd name="T58" fmla="*/ 89 w 128"/>
                <a:gd name="T59" fmla="*/ 101 h 128"/>
                <a:gd name="T60" fmla="*/ 81 w 128"/>
                <a:gd name="T61" fmla="*/ 100 h 128"/>
                <a:gd name="T62" fmla="*/ 72 w 128"/>
                <a:gd name="T63" fmla="*/ 108 h 128"/>
                <a:gd name="T64" fmla="*/ 59 w 128"/>
                <a:gd name="T65" fmla="*/ 120 h 128"/>
                <a:gd name="T66" fmla="*/ 51 w 128"/>
                <a:gd name="T67" fmla="*/ 102 h 128"/>
                <a:gd name="T68" fmla="*/ 43 w 128"/>
                <a:gd name="T69" fmla="*/ 99 h 128"/>
                <a:gd name="T70" fmla="*/ 28 w 128"/>
                <a:gd name="T71" fmla="*/ 107 h 128"/>
                <a:gd name="T72" fmla="*/ 27 w 128"/>
                <a:gd name="T73" fmla="*/ 89 h 128"/>
                <a:gd name="T74" fmla="*/ 26 w 128"/>
                <a:gd name="T75" fmla="*/ 77 h 128"/>
                <a:gd name="T76" fmla="*/ 8 w 128"/>
                <a:gd name="T77" fmla="*/ 69 h 128"/>
                <a:gd name="T78" fmla="*/ 20 w 128"/>
                <a:gd name="T79" fmla="*/ 56 h 128"/>
                <a:gd name="T80" fmla="*/ 28 w 128"/>
                <a:gd name="T81" fmla="*/ 47 h 128"/>
                <a:gd name="T82" fmla="*/ 21 w 128"/>
                <a:gd name="T83" fmla="*/ 28 h 128"/>
                <a:gd name="T84" fmla="*/ 39 w 128"/>
                <a:gd name="T85" fmla="*/ 27 h 128"/>
                <a:gd name="T86" fmla="*/ 47 w 128"/>
                <a:gd name="T87" fmla="*/ 28 h 128"/>
                <a:gd name="T88" fmla="*/ 56 w 128"/>
                <a:gd name="T89" fmla="*/ 20 h 128"/>
                <a:gd name="T90" fmla="*/ 69 w 128"/>
                <a:gd name="T91" fmla="*/ 8 h 128"/>
                <a:gd name="T92" fmla="*/ 77 w 128"/>
                <a:gd name="T93" fmla="*/ 26 h 128"/>
                <a:gd name="T94" fmla="*/ 85 w 128"/>
                <a:gd name="T95" fmla="*/ 29 h 128"/>
                <a:gd name="T96" fmla="*/ 100 w 128"/>
                <a:gd name="T97" fmla="*/ 21 h 128"/>
                <a:gd name="T98" fmla="*/ 101 w 128"/>
                <a:gd name="T99" fmla="*/ 39 h 128"/>
                <a:gd name="T100" fmla="*/ 102 w 128"/>
                <a:gd name="T101" fmla="*/ 51 h 128"/>
                <a:gd name="T102" fmla="*/ 120 w 128"/>
                <a:gd name="T103" fmla="*/ 59 h 128"/>
                <a:gd name="T104" fmla="*/ 108 w 128"/>
                <a:gd name="T105" fmla="*/ 72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28" h="128">
                  <a:moveTo>
                    <a:pt x="122" y="51"/>
                  </a:moveTo>
                  <a:cubicBezTo>
                    <a:pt x="109" y="48"/>
                    <a:pt x="109" y="48"/>
                    <a:pt x="109" y="48"/>
                  </a:cubicBezTo>
                  <a:cubicBezTo>
                    <a:pt x="109" y="46"/>
                    <a:pt x="108" y="45"/>
                    <a:pt x="107" y="43"/>
                  </a:cubicBezTo>
                  <a:cubicBezTo>
                    <a:pt x="114" y="33"/>
                    <a:pt x="114" y="33"/>
                    <a:pt x="114" y="33"/>
                  </a:cubicBezTo>
                  <a:cubicBezTo>
                    <a:pt x="116" y="30"/>
                    <a:pt x="116" y="25"/>
                    <a:pt x="113" y="23"/>
                  </a:cubicBezTo>
                  <a:cubicBezTo>
                    <a:pt x="105" y="15"/>
                    <a:pt x="105" y="15"/>
                    <a:pt x="105" y="15"/>
                  </a:cubicBezTo>
                  <a:cubicBezTo>
                    <a:pt x="104" y="13"/>
                    <a:pt x="102" y="13"/>
                    <a:pt x="100" y="13"/>
                  </a:cubicBezTo>
                  <a:cubicBezTo>
                    <a:pt x="98" y="13"/>
                    <a:pt x="97" y="13"/>
                    <a:pt x="95" y="14"/>
                  </a:cubicBezTo>
                  <a:cubicBezTo>
                    <a:pt x="85" y="21"/>
                    <a:pt x="85" y="21"/>
                    <a:pt x="85" y="21"/>
                  </a:cubicBezTo>
                  <a:cubicBezTo>
                    <a:pt x="83" y="20"/>
                    <a:pt x="82" y="19"/>
                    <a:pt x="80" y="19"/>
                  </a:cubicBezTo>
                  <a:cubicBezTo>
                    <a:pt x="77" y="6"/>
                    <a:pt x="77" y="6"/>
                    <a:pt x="77" y="6"/>
                  </a:cubicBezTo>
                  <a:cubicBezTo>
                    <a:pt x="77" y="3"/>
                    <a:pt x="73" y="0"/>
                    <a:pt x="69" y="0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55" y="0"/>
                    <a:pt x="51" y="3"/>
                    <a:pt x="51" y="6"/>
                  </a:cubicBezTo>
                  <a:cubicBezTo>
                    <a:pt x="48" y="19"/>
                    <a:pt x="48" y="19"/>
                    <a:pt x="48" y="19"/>
                  </a:cubicBezTo>
                  <a:cubicBezTo>
                    <a:pt x="46" y="19"/>
                    <a:pt x="45" y="20"/>
                    <a:pt x="43" y="21"/>
                  </a:cubicBezTo>
                  <a:cubicBezTo>
                    <a:pt x="33" y="14"/>
                    <a:pt x="33" y="14"/>
                    <a:pt x="33" y="14"/>
                  </a:cubicBezTo>
                  <a:cubicBezTo>
                    <a:pt x="31" y="13"/>
                    <a:pt x="30" y="13"/>
                    <a:pt x="28" y="13"/>
                  </a:cubicBezTo>
                  <a:cubicBezTo>
                    <a:pt x="26" y="13"/>
                    <a:pt x="24" y="13"/>
                    <a:pt x="23" y="15"/>
                  </a:cubicBezTo>
                  <a:cubicBezTo>
                    <a:pt x="15" y="23"/>
                    <a:pt x="15" y="23"/>
                    <a:pt x="15" y="23"/>
                  </a:cubicBezTo>
                  <a:cubicBezTo>
                    <a:pt x="12" y="25"/>
                    <a:pt x="12" y="30"/>
                    <a:pt x="14" y="33"/>
                  </a:cubicBezTo>
                  <a:cubicBezTo>
                    <a:pt x="21" y="43"/>
                    <a:pt x="21" y="43"/>
                    <a:pt x="21" y="43"/>
                  </a:cubicBezTo>
                  <a:cubicBezTo>
                    <a:pt x="20" y="45"/>
                    <a:pt x="19" y="46"/>
                    <a:pt x="19" y="48"/>
                  </a:cubicBezTo>
                  <a:cubicBezTo>
                    <a:pt x="6" y="51"/>
                    <a:pt x="6" y="51"/>
                    <a:pt x="6" y="51"/>
                  </a:cubicBezTo>
                  <a:cubicBezTo>
                    <a:pt x="3" y="51"/>
                    <a:pt x="0" y="55"/>
                    <a:pt x="0" y="59"/>
                  </a:cubicBezTo>
                  <a:cubicBezTo>
                    <a:pt x="0" y="69"/>
                    <a:pt x="0" y="69"/>
                    <a:pt x="0" y="69"/>
                  </a:cubicBezTo>
                  <a:cubicBezTo>
                    <a:pt x="0" y="73"/>
                    <a:pt x="3" y="77"/>
                    <a:pt x="6" y="77"/>
                  </a:cubicBezTo>
                  <a:cubicBezTo>
                    <a:pt x="19" y="80"/>
                    <a:pt x="19" y="80"/>
                    <a:pt x="19" y="80"/>
                  </a:cubicBezTo>
                  <a:cubicBezTo>
                    <a:pt x="19" y="82"/>
                    <a:pt x="20" y="83"/>
                    <a:pt x="21" y="85"/>
                  </a:cubicBezTo>
                  <a:cubicBezTo>
                    <a:pt x="14" y="95"/>
                    <a:pt x="14" y="95"/>
                    <a:pt x="14" y="95"/>
                  </a:cubicBezTo>
                  <a:cubicBezTo>
                    <a:pt x="12" y="98"/>
                    <a:pt x="12" y="103"/>
                    <a:pt x="15" y="105"/>
                  </a:cubicBezTo>
                  <a:cubicBezTo>
                    <a:pt x="23" y="113"/>
                    <a:pt x="23" y="113"/>
                    <a:pt x="23" y="113"/>
                  </a:cubicBezTo>
                  <a:cubicBezTo>
                    <a:pt x="24" y="115"/>
                    <a:pt x="26" y="115"/>
                    <a:pt x="28" y="115"/>
                  </a:cubicBezTo>
                  <a:cubicBezTo>
                    <a:pt x="30" y="115"/>
                    <a:pt x="31" y="115"/>
                    <a:pt x="33" y="114"/>
                  </a:cubicBezTo>
                  <a:cubicBezTo>
                    <a:pt x="43" y="107"/>
                    <a:pt x="43" y="107"/>
                    <a:pt x="43" y="107"/>
                  </a:cubicBezTo>
                  <a:cubicBezTo>
                    <a:pt x="45" y="108"/>
                    <a:pt x="46" y="109"/>
                    <a:pt x="48" y="109"/>
                  </a:cubicBezTo>
                  <a:cubicBezTo>
                    <a:pt x="51" y="122"/>
                    <a:pt x="51" y="122"/>
                    <a:pt x="51" y="122"/>
                  </a:cubicBezTo>
                  <a:cubicBezTo>
                    <a:pt x="51" y="125"/>
                    <a:pt x="55" y="128"/>
                    <a:pt x="59" y="128"/>
                  </a:cubicBezTo>
                  <a:cubicBezTo>
                    <a:pt x="69" y="128"/>
                    <a:pt x="69" y="128"/>
                    <a:pt x="69" y="128"/>
                  </a:cubicBezTo>
                  <a:cubicBezTo>
                    <a:pt x="73" y="128"/>
                    <a:pt x="77" y="125"/>
                    <a:pt x="77" y="122"/>
                  </a:cubicBezTo>
                  <a:cubicBezTo>
                    <a:pt x="80" y="109"/>
                    <a:pt x="80" y="109"/>
                    <a:pt x="80" y="109"/>
                  </a:cubicBezTo>
                  <a:cubicBezTo>
                    <a:pt x="82" y="109"/>
                    <a:pt x="83" y="108"/>
                    <a:pt x="85" y="107"/>
                  </a:cubicBezTo>
                  <a:cubicBezTo>
                    <a:pt x="95" y="114"/>
                    <a:pt x="95" y="114"/>
                    <a:pt x="95" y="114"/>
                  </a:cubicBezTo>
                  <a:cubicBezTo>
                    <a:pt x="97" y="115"/>
                    <a:pt x="98" y="115"/>
                    <a:pt x="100" y="115"/>
                  </a:cubicBezTo>
                  <a:cubicBezTo>
                    <a:pt x="102" y="115"/>
                    <a:pt x="104" y="115"/>
                    <a:pt x="105" y="113"/>
                  </a:cubicBezTo>
                  <a:cubicBezTo>
                    <a:pt x="113" y="105"/>
                    <a:pt x="113" y="105"/>
                    <a:pt x="113" y="105"/>
                  </a:cubicBezTo>
                  <a:cubicBezTo>
                    <a:pt x="116" y="103"/>
                    <a:pt x="116" y="98"/>
                    <a:pt x="114" y="95"/>
                  </a:cubicBezTo>
                  <a:cubicBezTo>
                    <a:pt x="107" y="85"/>
                    <a:pt x="107" y="85"/>
                    <a:pt x="107" y="85"/>
                  </a:cubicBezTo>
                  <a:cubicBezTo>
                    <a:pt x="108" y="83"/>
                    <a:pt x="109" y="82"/>
                    <a:pt x="109" y="80"/>
                  </a:cubicBezTo>
                  <a:cubicBezTo>
                    <a:pt x="122" y="77"/>
                    <a:pt x="122" y="77"/>
                    <a:pt x="122" y="77"/>
                  </a:cubicBezTo>
                  <a:cubicBezTo>
                    <a:pt x="125" y="77"/>
                    <a:pt x="128" y="73"/>
                    <a:pt x="128" y="69"/>
                  </a:cubicBezTo>
                  <a:cubicBezTo>
                    <a:pt x="128" y="59"/>
                    <a:pt x="128" y="59"/>
                    <a:pt x="128" y="59"/>
                  </a:cubicBezTo>
                  <a:cubicBezTo>
                    <a:pt x="128" y="55"/>
                    <a:pt x="125" y="51"/>
                    <a:pt x="122" y="51"/>
                  </a:cubicBezTo>
                  <a:close/>
                  <a:moveTo>
                    <a:pt x="108" y="72"/>
                  </a:moveTo>
                  <a:cubicBezTo>
                    <a:pt x="105" y="72"/>
                    <a:pt x="103" y="74"/>
                    <a:pt x="102" y="77"/>
                  </a:cubicBezTo>
                  <a:cubicBezTo>
                    <a:pt x="101" y="79"/>
                    <a:pt x="101" y="80"/>
                    <a:pt x="100" y="81"/>
                  </a:cubicBezTo>
                  <a:cubicBezTo>
                    <a:pt x="99" y="84"/>
                    <a:pt x="99" y="87"/>
                    <a:pt x="101" y="89"/>
                  </a:cubicBezTo>
                  <a:cubicBezTo>
                    <a:pt x="107" y="100"/>
                    <a:pt x="107" y="100"/>
                    <a:pt x="107" y="100"/>
                  </a:cubicBezTo>
                  <a:cubicBezTo>
                    <a:pt x="100" y="107"/>
                    <a:pt x="100" y="107"/>
                    <a:pt x="100" y="107"/>
                  </a:cubicBezTo>
                  <a:cubicBezTo>
                    <a:pt x="89" y="101"/>
                    <a:pt x="89" y="101"/>
                    <a:pt x="89" y="101"/>
                  </a:cubicBezTo>
                  <a:cubicBezTo>
                    <a:pt x="88" y="100"/>
                    <a:pt x="86" y="99"/>
                    <a:pt x="85" y="99"/>
                  </a:cubicBezTo>
                  <a:cubicBezTo>
                    <a:pt x="84" y="99"/>
                    <a:pt x="83" y="99"/>
                    <a:pt x="81" y="100"/>
                  </a:cubicBezTo>
                  <a:cubicBezTo>
                    <a:pt x="80" y="101"/>
                    <a:pt x="79" y="101"/>
                    <a:pt x="77" y="102"/>
                  </a:cubicBezTo>
                  <a:cubicBezTo>
                    <a:pt x="74" y="103"/>
                    <a:pt x="72" y="105"/>
                    <a:pt x="72" y="108"/>
                  </a:cubicBezTo>
                  <a:cubicBezTo>
                    <a:pt x="69" y="120"/>
                    <a:pt x="69" y="120"/>
                    <a:pt x="69" y="120"/>
                  </a:cubicBezTo>
                  <a:cubicBezTo>
                    <a:pt x="59" y="120"/>
                    <a:pt x="59" y="120"/>
                    <a:pt x="59" y="120"/>
                  </a:cubicBezTo>
                  <a:cubicBezTo>
                    <a:pt x="56" y="108"/>
                    <a:pt x="56" y="108"/>
                    <a:pt x="56" y="108"/>
                  </a:cubicBezTo>
                  <a:cubicBezTo>
                    <a:pt x="56" y="105"/>
                    <a:pt x="54" y="103"/>
                    <a:pt x="51" y="102"/>
                  </a:cubicBezTo>
                  <a:cubicBezTo>
                    <a:pt x="49" y="101"/>
                    <a:pt x="48" y="101"/>
                    <a:pt x="47" y="100"/>
                  </a:cubicBezTo>
                  <a:cubicBezTo>
                    <a:pt x="45" y="99"/>
                    <a:pt x="44" y="99"/>
                    <a:pt x="43" y="99"/>
                  </a:cubicBezTo>
                  <a:cubicBezTo>
                    <a:pt x="42" y="99"/>
                    <a:pt x="40" y="100"/>
                    <a:pt x="39" y="101"/>
                  </a:cubicBezTo>
                  <a:cubicBezTo>
                    <a:pt x="28" y="107"/>
                    <a:pt x="28" y="107"/>
                    <a:pt x="28" y="107"/>
                  </a:cubicBezTo>
                  <a:cubicBezTo>
                    <a:pt x="21" y="100"/>
                    <a:pt x="21" y="100"/>
                    <a:pt x="21" y="100"/>
                  </a:cubicBezTo>
                  <a:cubicBezTo>
                    <a:pt x="27" y="89"/>
                    <a:pt x="27" y="89"/>
                    <a:pt x="27" y="89"/>
                  </a:cubicBezTo>
                  <a:cubicBezTo>
                    <a:pt x="29" y="87"/>
                    <a:pt x="29" y="84"/>
                    <a:pt x="28" y="81"/>
                  </a:cubicBezTo>
                  <a:cubicBezTo>
                    <a:pt x="27" y="80"/>
                    <a:pt x="27" y="79"/>
                    <a:pt x="26" y="77"/>
                  </a:cubicBezTo>
                  <a:cubicBezTo>
                    <a:pt x="25" y="74"/>
                    <a:pt x="23" y="72"/>
                    <a:pt x="20" y="72"/>
                  </a:cubicBezTo>
                  <a:cubicBezTo>
                    <a:pt x="8" y="69"/>
                    <a:pt x="8" y="69"/>
                    <a:pt x="8" y="69"/>
                  </a:cubicBezTo>
                  <a:cubicBezTo>
                    <a:pt x="8" y="59"/>
                    <a:pt x="8" y="59"/>
                    <a:pt x="8" y="59"/>
                  </a:cubicBezTo>
                  <a:cubicBezTo>
                    <a:pt x="20" y="56"/>
                    <a:pt x="20" y="56"/>
                    <a:pt x="20" y="56"/>
                  </a:cubicBezTo>
                  <a:cubicBezTo>
                    <a:pt x="23" y="56"/>
                    <a:pt x="25" y="54"/>
                    <a:pt x="26" y="51"/>
                  </a:cubicBezTo>
                  <a:cubicBezTo>
                    <a:pt x="27" y="49"/>
                    <a:pt x="27" y="48"/>
                    <a:pt x="28" y="47"/>
                  </a:cubicBezTo>
                  <a:cubicBezTo>
                    <a:pt x="29" y="44"/>
                    <a:pt x="29" y="41"/>
                    <a:pt x="27" y="39"/>
                  </a:cubicBezTo>
                  <a:cubicBezTo>
                    <a:pt x="21" y="28"/>
                    <a:pt x="21" y="28"/>
                    <a:pt x="21" y="28"/>
                  </a:cubicBezTo>
                  <a:cubicBezTo>
                    <a:pt x="28" y="21"/>
                    <a:pt x="28" y="21"/>
                    <a:pt x="28" y="21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40" y="28"/>
                    <a:pt x="42" y="29"/>
                    <a:pt x="43" y="29"/>
                  </a:cubicBezTo>
                  <a:cubicBezTo>
                    <a:pt x="44" y="29"/>
                    <a:pt x="45" y="29"/>
                    <a:pt x="47" y="28"/>
                  </a:cubicBezTo>
                  <a:cubicBezTo>
                    <a:pt x="48" y="27"/>
                    <a:pt x="49" y="27"/>
                    <a:pt x="51" y="26"/>
                  </a:cubicBezTo>
                  <a:cubicBezTo>
                    <a:pt x="54" y="25"/>
                    <a:pt x="56" y="23"/>
                    <a:pt x="56" y="20"/>
                  </a:cubicBezTo>
                  <a:cubicBezTo>
                    <a:pt x="59" y="8"/>
                    <a:pt x="59" y="8"/>
                    <a:pt x="59" y="8"/>
                  </a:cubicBezTo>
                  <a:cubicBezTo>
                    <a:pt x="69" y="8"/>
                    <a:pt x="69" y="8"/>
                    <a:pt x="69" y="8"/>
                  </a:cubicBezTo>
                  <a:cubicBezTo>
                    <a:pt x="72" y="20"/>
                    <a:pt x="72" y="20"/>
                    <a:pt x="72" y="20"/>
                  </a:cubicBezTo>
                  <a:cubicBezTo>
                    <a:pt x="72" y="23"/>
                    <a:pt x="74" y="25"/>
                    <a:pt x="77" y="26"/>
                  </a:cubicBezTo>
                  <a:cubicBezTo>
                    <a:pt x="79" y="27"/>
                    <a:pt x="80" y="27"/>
                    <a:pt x="81" y="28"/>
                  </a:cubicBezTo>
                  <a:cubicBezTo>
                    <a:pt x="83" y="29"/>
                    <a:pt x="84" y="29"/>
                    <a:pt x="85" y="29"/>
                  </a:cubicBezTo>
                  <a:cubicBezTo>
                    <a:pt x="86" y="29"/>
                    <a:pt x="88" y="28"/>
                    <a:pt x="89" y="27"/>
                  </a:cubicBezTo>
                  <a:cubicBezTo>
                    <a:pt x="100" y="21"/>
                    <a:pt x="100" y="21"/>
                    <a:pt x="100" y="21"/>
                  </a:cubicBezTo>
                  <a:cubicBezTo>
                    <a:pt x="107" y="28"/>
                    <a:pt x="107" y="28"/>
                    <a:pt x="107" y="28"/>
                  </a:cubicBezTo>
                  <a:cubicBezTo>
                    <a:pt x="101" y="39"/>
                    <a:pt x="101" y="39"/>
                    <a:pt x="101" y="39"/>
                  </a:cubicBezTo>
                  <a:cubicBezTo>
                    <a:pt x="99" y="41"/>
                    <a:pt x="99" y="44"/>
                    <a:pt x="100" y="47"/>
                  </a:cubicBezTo>
                  <a:cubicBezTo>
                    <a:pt x="101" y="48"/>
                    <a:pt x="101" y="49"/>
                    <a:pt x="102" y="51"/>
                  </a:cubicBezTo>
                  <a:cubicBezTo>
                    <a:pt x="103" y="54"/>
                    <a:pt x="105" y="56"/>
                    <a:pt x="108" y="56"/>
                  </a:cubicBezTo>
                  <a:cubicBezTo>
                    <a:pt x="120" y="59"/>
                    <a:pt x="120" y="59"/>
                    <a:pt x="120" y="59"/>
                  </a:cubicBezTo>
                  <a:cubicBezTo>
                    <a:pt x="120" y="69"/>
                    <a:pt x="120" y="69"/>
                    <a:pt x="120" y="69"/>
                  </a:cubicBezTo>
                  <a:lnTo>
                    <a:pt x="108" y="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200" b="1">
                <a:latin typeface="+mj-lt"/>
                <a:ea typeface="+mj-ea"/>
                <a:cs typeface="Roboto condensed"/>
              </a:endParaRPr>
            </a:p>
          </p:txBody>
        </p:sp>
        <p:sp>
          <p:nvSpPr>
            <p:cNvPr id="29" name="Freeform 157"/>
            <p:cNvSpPr>
              <a:spLocks noEditPoints="1"/>
            </p:cNvSpPr>
            <p:nvPr/>
          </p:nvSpPr>
          <p:spPr bwMode="auto">
            <a:xfrm>
              <a:off x="146050" y="144463"/>
              <a:ext cx="214313" cy="214313"/>
            </a:xfrm>
            <a:custGeom>
              <a:avLst/>
              <a:gdLst>
                <a:gd name="T0" fmla="*/ 28 w 56"/>
                <a:gd name="T1" fmla="*/ 0 h 56"/>
                <a:gd name="T2" fmla="*/ 0 w 56"/>
                <a:gd name="T3" fmla="*/ 28 h 56"/>
                <a:gd name="T4" fmla="*/ 28 w 56"/>
                <a:gd name="T5" fmla="*/ 56 h 56"/>
                <a:gd name="T6" fmla="*/ 56 w 56"/>
                <a:gd name="T7" fmla="*/ 28 h 56"/>
                <a:gd name="T8" fmla="*/ 28 w 56"/>
                <a:gd name="T9" fmla="*/ 0 h 56"/>
                <a:gd name="T10" fmla="*/ 28 w 56"/>
                <a:gd name="T11" fmla="*/ 53 h 56"/>
                <a:gd name="T12" fmla="*/ 4 w 56"/>
                <a:gd name="T13" fmla="*/ 28 h 56"/>
                <a:gd name="T14" fmla="*/ 28 w 56"/>
                <a:gd name="T15" fmla="*/ 4 h 56"/>
                <a:gd name="T16" fmla="*/ 53 w 56"/>
                <a:gd name="T17" fmla="*/ 28 h 56"/>
                <a:gd name="T18" fmla="*/ 28 w 56"/>
                <a:gd name="T19" fmla="*/ 53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6" h="56">
                  <a:moveTo>
                    <a:pt x="28" y="0"/>
                  </a:moveTo>
                  <a:cubicBezTo>
                    <a:pt x="13" y="0"/>
                    <a:pt x="0" y="13"/>
                    <a:pt x="0" y="28"/>
                  </a:cubicBezTo>
                  <a:cubicBezTo>
                    <a:pt x="0" y="43"/>
                    <a:pt x="13" y="56"/>
                    <a:pt x="28" y="56"/>
                  </a:cubicBezTo>
                  <a:cubicBezTo>
                    <a:pt x="43" y="56"/>
                    <a:pt x="56" y="43"/>
                    <a:pt x="56" y="28"/>
                  </a:cubicBezTo>
                  <a:cubicBezTo>
                    <a:pt x="56" y="13"/>
                    <a:pt x="43" y="0"/>
                    <a:pt x="28" y="0"/>
                  </a:cubicBezTo>
                  <a:close/>
                  <a:moveTo>
                    <a:pt x="28" y="53"/>
                  </a:moveTo>
                  <a:cubicBezTo>
                    <a:pt x="14" y="53"/>
                    <a:pt x="4" y="42"/>
                    <a:pt x="4" y="28"/>
                  </a:cubicBezTo>
                  <a:cubicBezTo>
                    <a:pt x="4" y="14"/>
                    <a:pt x="14" y="4"/>
                    <a:pt x="28" y="4"/>
                  </a:cubicBezTo>
                  <a:cubicBezTo>
                    <a:pt x="42" y="4"/>
                    <a:pt x="53" y="14"/>
                    <a:pt x="53" y="28"/>
                  </a:cubicBezTo>
                  <a:cubicBezTo>
                    <a:pt x="53" y="42"/>
                    <a:pt x="42" y="53"/>
                    <a:pt x="28" y="5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200" b="1">
                <a:latin typeface="+mj-lt"/>
                <a:ea typeface="+mj-ea"/>
                <a:cs typeface="Roboto condensed"/>
              </a:endParaRPr>
            </a:p>
          </p:txBody>
        </p:sp>
        <p:sp>
          <p:nvSpPr>
            <p:cNvPr id="30" name="Freeform 158"/>
            <p:cNvSpPr>
              <a:spLocks noEditPoints="1"/>
            </p:cNvSpPr>
            <p:nvPr/>
          </p:nvSpPr>
          <p:spPr bwMode="auto">
            <a:xfrm>
              <a:off x="192088" y="190501"/>
              <a:ext cx="122238" cy="122238"/>
            </a:xfrm>
            <a:custGeom>
              <a:avLst/>
              <a:gdLst>
                <a:gd name="T0" fmla="*/ 16 w 32"/>
                <a:gd name="T1" fmla="*/ 0 h 32"/>
                <a:gd name="T2" fmla="*/ 0 w 32"/>
                <a:gd name="T3" fmla="*/ 16 h 32"/>
                <a:gd name="T4" fmla="*/ 16 w 32"/>
                <a:gd name="T5" fmla="*/ 32 h 32"/>
                <a:gd name="T6" fmla="*/ 32 w 32"/>
                <a:gd name="T7" fmla="*/ 16 h 32"/>
                <a:gd name="T8" fmla="*/ 16 w 32"/>
                <a:gd name="T9" fmla="*/ 0 h 32"/>
                <a:gd name="T10" fmla="*/ 16 w 32"/>
                <a:gd name="T11" fmla="*/ 28 h 32"/>
                <a:gd name="T12" fmla="*/ 4 w 32"/>
                <a:gd name="T13" fmla="*/ 16 h 32"/>
                <a:gd name="T14" fmla="*/ 16 w 32"/>
                <a:gd name="T15" fmla="*/ 4 h 32"/>
                <a:gd name="T16" fmla="*/ 28 w 32"/>
                <a:gd name="T17" fmla="*/ 16 h 32"/>
                <a:gd name="T18" fmla="*/ 16 w 32"/>
                <a:gd name="T19" fmla="*/ 28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2" h="32">
                  <a:moveTo>
                    <a:pt x="16" y="0"/>
                  </a:moveTo>
                  <a:cubicBezTo>
                    <a:pt x="7" y="0"/>
                    <a:pt x="0" y="7"/>
                    <a:pt x="0" y="16"/>
                  </a:cubicBezTo>
                  <a:cubicBezTo>
                    <a:pt x="0" y="25"/>
                    <a:pt x="7" y="32"/>
                    <a:pt x="16" y="32"/>
                  </a:cubicBezTo>
                  <a:cubicBezTo>
                    <a:pt x="25" y="32"/>
                    <a:pt x="32" y="25"/>
                    <a:pt x="32" y="16"/>
                  </a:cubicBezTo>
                  <a:cubicBezTo>
                    <a:pt x="32" y="7"/>
                    <a:pt x="25" y="0"/>
                    <a:pt x="16" y="0"/>
                  </a:cubicBezTo>
                  <a:close/>
                  <a:moveTo>
                    <a:pt x="16" y="28"/>
                  </a:moveTo>
                  <a:cubicBezTo>
                    <a:pt x="9" y="28"/>
                    <a:pt x="4" y="23"/>
                    <a:pt x="4" y="16"/>
                  </a:cubicBezTo>
                  <a:cubicBezTo>
                    <a:pt x="4" y="9"/>
                    <a:pt x="9" y="4"/>
                    <a:pt x="16" y="4"/>
                  </a:cubicBezTo>
                  <a:cubicBezTo>
                    <a:pt x="23" y="4"/>
                    <a:pt x="28" y="9"/>
                    <a:pt x="28" y="16"/>
                  </a:cubicBezTo>
                  <a:cubicBezTo>
                    <a:pt x="28" y="23"/>
                    <a:pt x="23" y="28"/>
                    <a:pt x="16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200" b="1">
                <a:latin typeface="+mj-lt"/>
                <a:ea typeface="+mj-ea"/>
                <a:cs typeface="Roboto condensed"/>
              </a:endParaRPr>
            </a:p>
          </p:txBody>
        </p:sp>
      </p:grpSp>
      <p:grpSp>
        <p:nvGrpSpPr>
          <p:cNvPr id="39" name="组合 38"/>
          <p:cNvGrpSpPr/>
          <p:nvPr/>
        </p:nvGrpSpPr>
        <p:grpSpPr>
          <a:xfrm>
            <a:off x="4677858" y="2505656"/>
            <a:ext cx="809336" cy="809336"/>
            <a:chOff x="4677858" y="2649672"/>
            <a:chExt cx="809336" cy="809336"/>
          </a:xfrm>
          <a:solidFill>
            <a:srgbClr val="C00000"/>
          </a:solidFill>
        </p:grpSpPr>
        <p:sp>
          <p:nvSpPr>
            <p:cNvPr id="40" name="椭圆 39"/>
            <p:cNvSpPr/>
            <p:nvPr/>
          </p:nvSpPr>
          <p:spPr>
            <a:xfrm>
              <a:off x="4677858" y="2649672"/>
              <a:ext cx="809336" cy="809336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+mj-lt"/>
                <a:ea typeface="+mj-ea"/>
                <a:cs typeface="+mn-cs"/>
              </a:endParaRPr>
            </a:p>
          </p:txBody>
        </p:sp>
        <p:sp>
          <p:nvSpPr>
            <p:cNvPr id="41" name="椭圆 40"/>
            <p:cNvSpPr/>
            <p:nvPr/>
          </p:nvSpPr>
          <p:spPr>
            <a:xfrm>
              <a:off x="4719132" y="2696247"/>
              <a:ext cx="726788" cy="726784"/>
            </a:xfrm>
            <a:prstGeom prst="ellipse">
              <a:avLst/>
            </a:prstGeom>
            <a:grpFill/>
            <a:ln>
              <a:noFill/>
            </a:ln>
            <a:effectLst>
              <a:innerShdw blurRad="368300" dist="254000">
                <a:prstClr val="black">
                  <a:alpha val="22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+mj-lt"/>
                <a:ea typeface="+mj-ea"/>
              </a:endParaRPr>
            </a:p>
          </p:txBody>
        </p:sp>
      </p:grpSp>
      <p:grpSp>
        <p:nvGrpSpPr>
          <p:cNvPr id="42" name="组合 41"/>
          <p:cNvGrpSpPr/>
          <p:nvPr/>
        </p:nvGrpSpPr>
        <p:grpSpPr>
          <a:xfrm>
            <a:off x="639258" y="1619192"/>
            <a:ext cx="809336" cy="809336"/>
            <a:chOff x="4677858" y="2649672"/>
            <a:chExt cx="809336" cy="809336"/>
          </a:xfrm>
          <a:solidFill>
            <a:srgbClr val="C00000"/>
          </a:solidFill>
        </p:grpSpPr>
        <p:sp>
          <p:nvSpPr>
            <p:cNvPr id="43" name="椭圆 42"/>
            <p:cNvSpPr/>
            <p:nvPr/>
          </p:nvSpPr>
          <p:spPr>
            <a:xfrm>
              <a:off x="4677858" y="2649672"/>
              <a:ext cx="809336" cy="809336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+mj-lt"/>
                <a:ea typeface="+mj-ea"/>
                <a:cs typeface="+mn-cs"/>
              </a:endParaRPr>
            </a:p>
          </p:txBody>
        </p:sp>
        <p:sp>
          <p:nvSpPr>
            <p:cNvPr id="44" name="椭圆 43"/>
            <p:cNvSpPr/>
            <p:nvPr/>
          </p:nvSpPr>
          <p:spPr>
            <a:xfrm>
              <a:off x="4719132" y="2696247"/>
              <a:ext cx="726788" cy="726784"/>
            </a:xfrm>
            <a:prstGeom prst="ellipse">
              <a:avLst/>
            </a:prstGeom>
            <a:grpFill/>
            <a:ln>
              <a:noFill/>
            </a:ln>
            <a:effectLst>
              <a:innerShdw blurRad="368300" dist="254000">
                <a:prstClr val="black">
                  <a:alpha val="22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+mj-lt"/>
                <a:ea typeface="+mj-ea"/>
              </a:endParaRPr>
            </a:p>
          </p:txBody>
        </p:sp>
      </p:grpSp>
      <p:pic>
        <p:nvPicPr>
          <p:cNvPr id="45" name="Picture 2" descr="C:\Users\Administrator\Desktop\微立体创业计划\001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14964" y="1059582"/>
            <a:ext cx="1789484" cy="1789483"/>
          </a:xfrm>
          <a:prstGeom prst="rect">
            <a:avLst/>
          </a:prstGeom>
          <a:noFill/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3" descr="C:\Users\Administrator\Desktop\微立体创业计划\002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28615" y="851027"/>
            <a:ext cx="2028983" cy="2028983"/>
          </a:xfrm>
          <a:prstGeom prst="rect">
            <a:avLst/>
          </a:prstGeom>
          <a:noFill/>
          <a:effectLst>
            <a:outerShdw blurRad="292100" dist="177800" dir="2460000" sx="99000" sy="99000" algn="l" rotWithShape="0">
              <a:prstClr val="black">
                <a:alpha val="39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7" name="矩形 46"/>
          <p:cNvSpPr/>
          <p:nvPr/>
        </p:nvSpPr>
        <p:spPr>
          <a:xfrm>
            <a:off x="7442963" y="1622176"/>
            <a:ext cx="1089477" cy="364725"/>
          </a:xfrm>
          <a:prstGeom prst="rect">
            <a:avLst/>
          </a:prstGeom>
        </p:spPr>
        <p:txBody>
          <a:bodyPr wrap="square" lIns="68589" tIns="34295" rIns="68589" bIns="34295">
            <a:spAutoFit/>
          </a:bodyPr>
          <a:lstStyle/>
          <a:p>
            <a:pPr>
              <a:lnSpc>
                <a:spcPct val="120000"/>
              </a:lnSpc>
            </a:pPr>
            <a:r>
              <a:rPr lang="tr-TR" altLang="zh-CN" sz="1600" b="1" dirty="0" err="1">
                <a:solidFill>
                  <a:schemeClr val="accent1"/>
                </a:solidFill>
                <a:latin typeface="+mj-lt"/>
                <a:ea typeface="+mj-ea"/>
              </a:rPr>
              <a:t>Hearing</a:t>
            </a:r>
            <a:endParaRPr lang="en-US" altLang="zh-CN" sz="1600" b="1" dirty="0">
              <a:solidFill>
                <a:schemeClr val="accent1"/>
              </a:solidFill>
              <a:latin typeface="+mj-lt"/>
              <a:ea typeface="+mj-ea"/>
            </a:endParaRPr>
          </a:p>
        </p:txBody>
      </p:sp>
      <p:sp>
        <p:nvSpPr>
          <p:cNvPr id="50" name="矩形 49"/>
          <p:cNvSpPr/>
          <p:nvPr/>
        </p:nvSpPr>
        <p:spPr bwMode="auto">
          <a:xfrm>
            <a:off x="409820" y="3123436"/>
            <a:ext cx="1569892" cy="982555"/>
          </a:xfrm>
          <a:prstGeom prst="rect">
            <a:avLst/>
          </a:prstGeom>
          <a:solidFill>
            <a:schemeClr val="bg1">
              <a:lumMod val="50000"/>
            </a:schemeClr>
          </a:solidFill>
          <a:ln w="34925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lIns="92354" tIns="46177" rIns="92354" bIns="46177" spcCol="0" rtlCol="0" anchor="ctr"/>
          <a:lstStyle/>
          <a:p>
            <a:pPr lvl="0">
              <a:lnSpc>
                <a:spcPct val="130000"/>
              </a:lnSpc>
              <a:defRPr/>
            </a:pPr>
            <a:r>
              <a:rPr lang="en-US" altLang="zh-CN" sz="1050" b="1" kern="0" dirty="0">
                <a:solidFill>
                  <a:schemeClr val="bg1"/>
                </a:solidFill>
                <a:latin typeface="+mj-lt"/>
              </a:rPr>
              <a:t>We certainly do not forget you as soon as you forget us. </a:t>
            </a:r>
            <a:endParaRPr lang="zh-CN" altLang="en-US" sz="1050" dirty="0">
              <a:solidFill>
                <a:schemeClr val="bg1"/>
              </a:solidFill>
              <a:latin typeface="+mj-lt"/>
              <a:ea typeface="+mj-ea"/>
            </a:endParaRPr>
          </a:p>
        </p:txBody>
      </p:sp>
      <p:sp>
        <p:nvSpPr>
          <p:cNvPr id="51" name="矩形 50"/>
          <p:cNvSpPr/>
          <p:nvPr/>
        </p:nvSpPr>
        <p:spPr bwMode="auto">
          <a:xfrm>
            <a:off x="2426044" y="3359133"/>
            <a:ext cx="1569892" cy="982555"/>
          </a:xfrm>
          <a:prstGeom prst="rect">
            <a:avLst/>
          </a:prstGeom>
          <a:solidFill>
            <a:schemeClr val="bg1">
              <a:lumMod val="50000"/>
            </a:schemeClr>
          </a:solidFill>
          <a:ln w="34925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lIns="92354" tIns="46177" rIns="92354" bIns="46177" spcCol="0" rtlCol="0" anchor="ctr"/>
          <a:lstStyle/>
          <a:p>
            <a:pPr lvl="0">
              <a:lnSpc>
                <a:spcPct val="130000"/>
              </a:lnSpc>
              <a:defRPr/>
            </a:pPr>
            <a:r>
              <a:rPr lang="en-US" altLang="zh-CN" sz="1050" b="1" kern="0" dirty="0">
                <a:solidFill>
                  <a:schemeClr val="bg1"/>
                </a:solidFill>
                <a:latin typeface="+mj-lt"/>
              </a:rPr>
              <a:t>It is a very sad thing that nowadays there is so little useless information.</a:t>
            </a:r>
            <a:endParaRPr lang="zh-CN" altLang="en-US" sz="1050" dirty="0">
              <a:solidFill>
                <a:schemeClr val="bg1"/>
              </a:solidFill>
              <a:latin typeface="+mj-lt"/>
              <a:ea typeface="+mj-ea"/>
            </a:endParaRPr>
          </a:p>
        </p:txBody>
      </p:sp>
      <p:sp>
        <p:nvSpPr>
          <p:cNvPr id="52" name="矩形 51"/>
          <p:cNvSpPr/>
          <p:nvPr/>
        </p:nvSpPr>
        <p:spPr bwMode="auto">
          <a:xfrm>
            <a:off x="4318629" y="3888882"/>
            <a:ext cx="1569892" cy="982555"/>
          </a:xfrm>
          <a:prstGeom prst="rect">
            <a:avLst/>
          </a:prstGeom>
          <a:solidFill>
            <a:schemeClr val="bg1">
              <a:lumMod val="50000"/>
            </a:schemeClr>
          </a:solidFill>
          <a:ln w="34925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lIns="92354" tIns="46177" rIns="92354" bIns="46177" spcCol="0" rtlCol="0" anchor="ctr"/>
          <a:lstStyle/>
          <a:p>
            <a:pPr lvl="0">
              <a:lnSpc>
                <a:spcPct val="130000"/>
              </a:lnSpc>
              <a:defRPr/>
            </a:pPr>
            <a:r>
              <a:rPr lang="en-US" altLang="zh-CN" sz="1050" b="1" kern="0" dirty="0">
                <a:solidFill>
                  <a:schemeClr val="bg1"/>
                </a:solidFill>
                <a:latin typeface="+mj-lt"/>
              </a:rPr>
              <a:t>We certainly do not forget you as soon as you forget us. </a:t>
            </a:r>
            <a:endParaRPr lang="zh-CN" altLang="en-US" sz="1050" dirty="0">
              <a:solidFill>
                <a:schemeClr val="bg1"/>
              </a:solidFill>
              <a:latin typeface="+mj-lt"/>
              <a:ea typeface="+mj-ea"/>
            </a:endParaRPr>
          </a:p>
        </p:txBody>
      </p:sp>
      <p:sp>
        <p:nvSpPr>
          <p:cNvPr id="53" name="矩形 52"/>
          <p:cNvSpPr/>
          <p:nvPr/>
        </p:nvSpPr>
        <p:spPr bwMode="auto">
          <a:xfrm>
            <a:off x="6372200" y="3348484"/>
            <a:ext cx="1569892" cy="982555"/>
          </a:xfrm>
          <a:prstGeom prst="rect">
            <a:avLst/>
          </a:prstGeom>
          <a:solidFill>
            <a:schemeClr val="bg1">
              <a:lumMod val="50000"/>
            </a:schemeClr>
          </a:solidFill>
          <a:ln w="34925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lIns="92354" tIns="46177" rIns="92354" bIns="46177" spcCol="0" rtlCol="0" anchor="ctr"/>
          <a:lstStyle/>
          <a:p>
            <a:pPr lvl="0">
              <a:lnSpc>
                <a:spcPct val="130000"/>
              </a:lnSpc>
              <a:defRPr/>
            </a:pPr>
            <a:r>
              <a:rPr lang="en-US" altLang="zh-CN" sz="1050" b="1" kern="0" dirty="0">
                <a:solidFill>
                  <a:schemeClr val="bg1"/>
                </a:solidFill>
                <a:latin typeface="+mj-lt"/>
              </a:rPr>
              <a:t>It is a very sad thing that nowadays there is so little useless information.</a:t>
            </a:r>
            <a:endParaRPr lang="zh-CN" altLang="en-US" sz="1050" dirty="0">
              <a:solidFill>
                <a:schemeClr val="bg1"/>
              </a:solidFill>
              <a:latin typeface="+mj-lt"/>
              <a:ea typeface="+mj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altLang="zh-CN" b="1" dirty="0" err="1"/>
              <a:t>Fossil</a:t>
            </a:r>
            <a:r>
              <a:rPr lang="tr-TR" altLang="zh-CN" b="1" dirty="0"/>
              <a:t> </a:t>
            </a:r>
            <a:r>
              <a:rPr lang="tr-TR" altLang="zh-CN" b="1" dirty="0" err="1"/>
              <a:t>Oil</a:t>
            </a:r>
            <a:endParaRPr lang="zh-CN" altLang="en-US" b="1" dirty="0"/>
          </a:p>
        </p:txBody>
      </p:sp>
    </p:spTree>
    <p:extLst>
      <p:ext uri="{BB962C8B-B14F-4D97-AF65-F5344CB8AC3E}">
        <p14:creationId xmlns:p14="http://schemas.microsoft.com/office/powerpoint/2010/main" val="2008070561"/>
      </p:ext>
    </p:extLst>
  </p:cSld>
  <p:clrMapOvr>
    <a:masterClrMapping/>
  </p:clrMapOvr>
  <p:transition spd="slow" advClick="0" advTm="0">
    <p:comb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0" presetClass="path" presetSubtype="0" accel="50000" de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0.71129 -0.09537 C -0.71129 -0.09506 -0.56111 -0.16173 -0.47709 -0.14198 C -0.3724 -0.13272 -0.39549 -0.14753 -0.20712 0.02284 C -0.01875 0.19321 -0.04306 0.00463 3.05556E-6 8.64198E-7 " pathEditMode="relative" rAng="0" ptsTypes="assa">
                                          <p:cBhvr>
                                            <p:cTn id="12" dur="2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35556" y="11111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3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5" dur="20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" presetID="53" presetClass="entr" presetSubtype="16" fill="hold" nodeType="withEffect">
                                      <p:stCondLst>
                                        <p:cond delay="13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0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42" presetClass="entr" presetSubtype="0" fill="hold" nodeType="withEffect">
                                      <p:stCondLst>
                                        <p:cond delay="16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3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6" fill="hold">
                                <p:stCondLst>
                                  <p:cond delay="2100"/>
                                </p:stCondLst>
                                <p:childTnLst>
                                  <p:par>
                                    <p:cTn id="27" presetID="16" presetClass="entr" presetSubtype="2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29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0" fill="hold">
                                <p:stCondLst>
                                  <p:cond delay="2600"/>
                                </p:stCondLst>
                                <p:childTnLst>
                                  <p:par>
                                    <p:cTn id="31" presetID="2" presetClass="entr" presetSubtype="12" accel="52000" fill="hold" nodeType="afterEffect" p14:presetBounceEnd="5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4000">
                                          <p:cBhvr additive="base">
                                            <p:cTn id="33" dur="12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4000">
                                          <p:cBhvr additive="base">
                                            <p:cTn id="34" dur="12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3" accel="52000" fill="hold" nodeType="withEffect" p14:presetBounceEnd="54000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4000">
                                          <p:cBhvr additive="base">
                                            <p:cTn id="37" dur="12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4000">
                                          <p:cBhvr additive="base">
                                            <p:cTn id="38" dur="12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2" presetClass="entr" presetSubtype="6" accel="52000" fill="hold" nodeType="withEffect" p14:presetBounceEnd="54000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4000">
                                          <p:cBhvr additive="base">
                                            <p:cTn id="41" dur="12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4000">
                                          <p:cBhvr additive="base">
                                            <p:cTn id="42" dur="12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3" fill="hold">
                                <p:stCondLst>
                                  <p:cond delay="4700"/>
                                </p:stCondLst>
                                <p:childTnLst>
                                  <p:par>
                                    <p:cTn id="44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6" dur="10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7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1" dur="10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2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6" dur="10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7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9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1" dur="10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2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42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6" dur="10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7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1" dur="10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2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4" presetID="42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6" dur="10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7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9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1" dur="10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2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3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8" grpId="0"/>
          <p:bldP spid="7" grpId="0" animBg="1"/>
          <p:bldP spid="25" grpId="0" animBg="1"/>
          <p:bldP spid="26" grpId="0" animBg="1"/>
          <p:bldP spid="47" grpId="0"/>
          <p:bldP spid="50" grpId="0" animBg="1"/>
          <p:bldP spid="51" grpId="0" animBg="1"/>
          <p:bldP spid="52" grpId="0" animBg="1"/>
          <p:bldP spid="53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0" presetClass="path" presetSubtype="0" accel="50000" de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0.71129 -0.09537 C -0.71129 -0.09506 -0.56111 -0.16173 -0.47709 -0.14198 C -0.3724 -0.13272 -0.39549 -0.14753 -0.20712 0.02284 C -0.01875 0.19321 -0.04306 0.00463 3.05556E-6 8.64198E-7 " pathEditMode="relative" rAng="0" ptsTypes="assa">
                                          <p:cBhvr>
                                            <p:cTn id="12" dur="2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35556" y="11111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3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5" dur="20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" presetID="53" presetClass="entr" presetSubtype="16" fill="hold" nodeType="withEffect">
                                      <p:stCondLst>
                                        <p:cond delay="13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0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42" presetClass="entr" presetSubtype="0" fill="hold" nodeType="withEffect">
                                      <p:stCondLst>
                                        <p:cond delay="16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3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6" fill="hold">
                                <p:stCondLst>
                                  <p:cond delay="2100"/>
                                </p:stCondLst>
                                <p:childTnLst>
                                  <p:par>
                                    <p:cTn id="27" presetID="16" presetClass="entr" presetSubtype="2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29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0" fill="hold">
                                <p:stCondLst>
                                  <p:cond delay="2600"/>
                                </p:stCondLst>
                                <p:childTnLst>
                                  <p:par>
                                    <p:cTn id="31" presetID="2" presetClass="entr" presetSubtype="12" accel="52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12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12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3" accel="52000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12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" dur="12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2" presetClass="entr" presetSubtype="6" accel="52000" fill="hold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1" dur="12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2" dur="12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3" fill="hold">
                                <p:stCondLst>
                                  <p:cond delay="4700"/>
                                </p:stCondLst>
                                <p:childTnLst>
                                  <p:par>
                                    <p:cTn id="44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6" dur="10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7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1" dur="10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2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6" dur="10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7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9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1" dur="10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2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42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6" dur="10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7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1" dur="10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2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4" presetID="42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6" dur="10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7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9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1" dur="10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2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3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8" grpId="0"/>
          <p:bldP spid="7" grpId="0" animBg="1"/>
          <p:bldP spid="25" grpId="0" animBg="1"/>
          <p:bldP spid="26" grpId="0" animBg="1"/>
          <p:bldP spid="47" grpId="0"/>
          <p:bldP spid="50" grpId="0" animBg="1"/>
          <p:bldP spid="51" grpId="0" animBg="1"/>
          <p:bldP spid="52" grpId="0" animBg="1"/>
          <p:bldP spid="53" grpId="0" animBg="1"/>
        </p:bldLst>
      </p:timing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366169" y="2056229"/>
            <a:ext cx="1447442" cy="1447442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3" name="同心圆 2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" name="椭圆 3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</p:grpSp>
      <p:sp>
        <p:nvSpPr>
          <p:cNvPr id="11" name="椭圆 10"/>
          <p:cNvSpPr/>
          <p:nvPr/>
        </p:nvSpPr>
        <p:spPr>
          <a:xfrm>
            <a:off x="2470256" y="3001457"/>
            <a:ext cx="373310" cy="373310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t>1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1548915" y="2626643"/>
            <a:ext cx="116442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tr-TR" altLang="zh-CN" sz="1800" b="1" dirty="0" err="1">
                <a:solidFill>
                  <a:prstClr val="black"/>
                </a:solidFill>
                <a:latin typeface="微软雅黑"/>
                <a:ea typeface="微软雅黑"/>
              </a:rPr>
              <a:t>Industry</a:t>
            </a:r>
            <a:endParaRPr kumimoji="0" lang="zh-CN" altLang="en-US" sz="1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/>
              <a:ea typeface="微软雅黑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3891530" y="1459400"/>
            <a:ext cx="1447442" cy="1447442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6" name="同心圆 5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7" name="椭圆 6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6464626" y="907793"/>
            <a:ext cx="1447442" cy="1447442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9" name="同心圆 8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0" name="椭圆 9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</p:grpSp>
      <p:sp>
        <p:nvSpPr>
          <p:cNvPr id="13" name="椭圆 12"/>
          <p:cNvSpPr/>
          <p:nvPr/>
        </p:nvSpPr>
        <p:spPr>
          <a:xfrm>
            <a:off x="5048775" y="2360717"/>
            <a:ext cx="373310" cy="373310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t>2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4" name="椭圆 13"/>
          <p:cNvSpPr/>
          <p:nvPr/>
        </p:nvSpPr>
        <p:spPr>
          <a:xfrm>
            <a:off x="7624036" y="1853021"/>
            <a:ext cx="373310" cy="373310"/>
          </a:xfrm>
          <a:prstGeom prst="ellipse">
            <a:avLst/>
          </a:prstGeom>
          <a:solidFill>
            <a:schemeClr val="accent5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t>3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4061253" y="1985903"/>
            <a:ext cx="114210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tr-TR" altLang="zh-CN" sz="1800" b="1" dirty="0" err="1">
                <a:solidFill>
                  <a:prstClr val="black"/>
                </a:solidFill>
                <a:latin typeface="微软雅黑"/>
                <a:ea typeface="微软雅黑"/>
              </a:rPr>
              <a:t>Increase</a:t>
            </a:r>
            <a:endParaRPr kumimoji="0" lang="zh-CN" altLang="en-US" sz="1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/>
              <a:ea typeface="微软雅黑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6634349" y="1478207"/>
            <a:ext cx="115563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tr-TR" altLang="zh-CN" sz="1800" b="1" dirty="0" err="1">
                <a:solidFill>
                  <a:prstClr val="black"/>
                </a:solidFill>
                <a:latin typeface="微软雅黑"/>
                <a:ea typeface="微软雅黑"/>
              </a:rPr>
              <a:t>Improve</a:t>
            </a:r>
            <a:endParaRPr kumimoji="0" lang="zh-CN" altLang="en-US" sz="1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/>
              <a:ea typeface="微软雅黑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150552" y="3733592"/>
            <a:ext cx="1944216" cy="78072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lvl="0" defTabSz="914400" fontAlgn="base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10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itchFamily="34" charset="-122"/>
                <a:ea typeface="微软雅黑" pitchFamily="34" charset="-122"/>
              </a:rPr>
              <a:t> We live at home, quiet, confined, and our feelings prey upon us. You are forced on exertion</a:t>
            </a:r>
            <a:endParaRPr kumimoji="0" lang="zh-CN" altLang="en-US" sz="16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3643143" y="3087208"/>
            <a:ext cx="1944216" cy="100027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lvl="0" defTabSz="914400" fontAlgn="base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10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itchFamily="34" charset="-122"/>
                <a:ea typeface="微软雅黑" pitchFamily="34" charset="-122"/>
              </a:rPr>
              <a:t>All the privilege I claim for my own sex (it is not a very enviable one; you need not covet it), is that of loving longest, when existence </a:t>
            </a:r>
            <a:endParaRPr kumimoji="0" lang="zh-CN" altLang="en-US" sz="16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6216239" y="2586388"/>
            <a:ext cx="1944216" cy="78072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lvl="0" defTabSz="914400" fontAlgn="base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10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itchFamily="34" charset="-122"/>
                <a:ea typeface="微软雅黑" pitchFamily="34" charset="-122"/>
              </a:rPr>
              <a:t> We live at home, quiet, confined, and our feelings prey upon us. You are forced on exertion</a:t>
            </a:r>
            <a:endParaRPr kumimoji="0" lang="zh-CN" altLang="en-US" sz="16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12" name="标题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850959747"/>
      </p:ext>
    </p:extLst>
  </p:cSld>
  <p:clrMapOvr>
    <a:masterClrMapping/>
  </p:clrMapOvr>
  <p:transition spd="slow" advClick="0" advTm="0">
    <p:comb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" presetClass="entr" presetSubtype="2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2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3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5" presetID="2" presetClass="entr" presetSubtype="2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7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8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3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3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" fill="hold">
                                <p:stCondLst>
                                  <p:cond delay="1700"/>
                                </p:stCondLst>
                                <p:childTnLst>
                                  <p:par>
                                    <p:cTn id="35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37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16" presetClass="entr" presetSubtype="37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40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16" presetClass="entr" presetSubtype="37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43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4" fill="hold">
                                <p:stCondLst>
                                  <p:cond delay="2200"/>
                                </p:stCondLst>
                                <p:childTnLst>
                                  <p:par>
                                    <p:cTn id="45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7" dur="5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36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animScale>
                                          <p:cBhvr>
                                            <p:cTn id="49" dur="25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</p:cBhvr>
                                          <p:to x="80000" y="100000"/>
                                        </p:animScale>
                                        <p:anim by="(#ppt_w*0.10)" calcmode="lin" valueType="num">
                                          <p:cBhvr>
                                            <p:cTn id="50" dur="25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by="(-#ppt_w*0.10)" calcmode="lin" valueType="num">
                                          <p:cBhvr>
                                            <p:cTn id="51" dur="25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-480000">
                                          <p:cBhvr>
                                            <p:cTn id="52" dur="25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53" presetID="2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5" dur="5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36" presetClass="emph" presetSubtype="0" fill="hold" grpId="1" nodeType="withEffect">
                                      <p:stCondLst>
                                        <p:cond delay="50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animScale>
                                          <p:cBhvr>
                                            <p:cTn id="57" dur="25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</p:cBhvr>
                                          <p:to x="80000" y="100000"/>
                                        </p:animScale>
                                        <p:anim by="(#ppt_w*0.10)" calcmode="lin" valueType="num">
                                          <p:cBhvr>
                                            <p:cTn id="58" dur="25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by="(-#ppt_w*0.10)" calcmode="lin" valueType="num">
                                          <p:cBhvr>
                                            <p:cTn id="59" dur="25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-480000">
                                          <p:cBhvr>
                                            <p:cTn id="60" dur="25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61" presetID="2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3" dur="5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36" presetClass="emph" presetSubtype="0" fill="hold" grpId="1" nodeType="withEffect">
                                      <p:stCondLst>
                                        <p:cond delay="100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animScale>
                                          <p:cBhvr>
                                            <p:cTn id="65" dur="25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</p:cBhvr>
                                          <p:to x="80000" y="100000"/>
                                        </p:animScale>
                                        <p:anim by="(#ppt_w*0.10)" calcmode="lin" valueType="num">
                                          <p:cBhvr>
                                            <p:cTn id="66" dur="25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by="(-#ppt_w*0.10)" calcmode="lin" valueType="num">
                                          <p:cBhvr>
                                            <p:cTn id="67" dur="25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-480000">
                                          <p:cBhvr>
                                            <p:cTn id="68" dur="25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1" grpId="0" animBg="1"/>
          <p:bldP spid="15" grpId="0"/>
          <p:bldP spid="13" grpId="0" animBg="1"/>
          <p:bldP spid="14" grpId="0" animBg="1"/>
          <p:bldP spid="16" grpId="0"/>
          <p:bldP spid="17" grpId="0"/>
          <p:bldP spid="21" grpId="0"/>
          <p:bldP spid="21" grpId="1"/>
          <p:bldP spid="22" grpId="0"/>
          <p:bldP spid="22" grpId="1"/>
          <p:bldP spid="23" grpId="0"/>
          <p:bldP spid="23" grpId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5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3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3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" fill="hold">
                                <p:stCondLst>
                                  <p:cond delay="1700"/>
                                </p:stCondLst>
                                <p:childTnLst>
                                  <p:par>
                                    <p:cTn id="35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37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16" presetClass="entr" presetSubtype="37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40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16" presetClass="entr" presetSubtype="37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43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4" fill="hold">
                                <p:stCondLst>
                                  <p:cond delay="2200"/>
                                </p:stCondLst>
                                <p:childTnLst>
                                  <p:par>
                                    <p:cTn id="45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7" dur="5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36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animScale>
                                          <p:cBhvr>
                                            <p:cTn id="49" dur="25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</p:cBhvr>
                                          <p:to x="80000" y="100000"/>
                                        </p:animScale>
                                        <p:anim by="(#ppt_w*0.10)" calcmode="lin" valueType="num">
                                          <p:cBhvr>
                                            <p:cTn id="50" dur="25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by="(-#ppt_w*0.10)" calcmode="lin" valueType="num">
                                          <p:cBhvr>
                                            <p:cTn id="51" dur="25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-480000">
                                          <p:cBhvr>
                                            <p:cTn id="52" dur="25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53" presetID="2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5" dur="5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36" presetClass="emph" presetSubtype="0" fill="hold" grpId="1" nodeType="withEffect">
                                      <p:stCondLst>
                                        <p:cond delay="50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animScale>
                                          <p:cBhvr>
                                            <p:cTn id="57" dur="25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</p:cBhvr>
                                          <p:to x="80000" y="100000"/>
                                        </p:animScale>
                                        <p:anim by="(#ppt_w*0.10)" calcmode="lin" valueType="num">
                                          <p:cBhvr>
                                            <p:cTn id="58" dur="25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by="(-#ppt_w*0.10)" calcmode="lin" valueType="num">
                                          <p:cBhvr>
                                            <p:cTn id="59" dur="25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-480000">
                                          <p:cBhvr>
                                            <p:cTn id="60" dur="25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61" presetID="2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3" dur="5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36" presetClass="emph" presetSubtype="0" fill="hold" grpId="1" nodeType="withEffect">
                                      <p:stCondLst>
                                        <p:cond delay="100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animScale>
                                          <p:cBhvr>
                                            <p:cTn id="65" dur="25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</p:cBhvr>
                                          <p:to x="80000" y="100000"/>
                                        </p:animScale>
                                        <p:anim by="(#ppt_w*0.10)" calcmode="lin" valueType="num">
                                          <p:cBhvr>
                                            <p:cTn id="66" dur="25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by="(-#ppt_w*0.10)" calcmode="lin" valueType="num">
                                          <p:cBhvr>
                                            <p:cTn id="67" dur="25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-480000">
                                          <p:cBhvr>
                                            <p:cTn id="68" dur="25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1" grpId="0" animBg="1"/>
          <p:bldP spid="15" grpId="0"/>
          <p:bldP spid="13" grpId="0" animBg="1"/>
          <p:bldP spid="14" grpId="0" animBg="1"/>
          <p:bldP spid="16" grpId="0"/>
          <p:bldP spid="17" grpId="0"/>
          <p:bldP spid="21" grpId="0"/>
          <p:bldP spid="21" grpId="1"/>
          <p:bldP spid="22" grpId="0"/>
          <p:bldP spid="22" grpId="1"/>
          <p:bldP spid="23" grpId="0"/>
          <p:bldP spid="23" grpId="1"/>
        </p:bldLst>
      </p:timing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8" cstate="email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520700"/>
            <a:ext cx="9141291" cy="2692400"/>
          </a:xfrm>
          <a:prstGeom prst="rect">
            <a:avLst/>
          </a:prstGeom>
        </p:spPr>
      </p:pic>
      <p:sp>
        <p:nvSpPr>
          <p:cNvPr id="8" name="MH_Others_1"/>
          <p:cNvSpPr/>
          <p:nvPr>
            <p:custDataLst>
              <p:tags r:id="rId1"/>
            </p:custDataLst>
          </p:nvPr>
        </p:nvSpPr>
        <p:spPr>
          <a:xfrm>
            <a:off x="92018" y="878065"/>
            <a:ext cx="434711" cy="822838"/>
          </a:xfrm>
          <a:custGeom>
            <a:avLst/>
            <a:gdLst>
              <a:gd name="connsiteX0" fmla="*/ 1 w 776515"/>
              <a:gd name="connsiteY0" fmla="*/ 0 h 1553028"/>
              <a:gd name="connsiteX1" fmla="*/ 776515 w 776515"/>
              <a:gd name="connsiteY1" fmla="*/ 776514 h 1553028"/>
              <a:gd name="connsiteX2" fmla="*/ 1 w 776515"/>
              <a:gd name="connsiteY2" fmla="*/ 1553028 h 1553028"/>
              <a:gd name="connsiteX3" fmla="*/ 0 w 776515"/>
              <a:gd name="connsiteY3" fmla="*/ 1553028 h 1553028"/>
              <a:gd name="connsiteX4" fmla="*/ 0 w 776515"/>
              <a:gd name="connsiteY4" fmla="*/ 0 h 15530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76515" h="1553028">
                <a:moveTo>
                  <a:pt x="1" y="0"/>
                </a:moveTo>
                <a:cubicBezTo>
                  <a:pt x="428858" y="0"/>
                  <a:pt x="776515" y="347657"/>
                  <a:pt x="776515" y="776514"/>
                </a:cubicBezTo>
                <a:cubicBezTo>
                  <a:pt x="776515" y="1205371"/>
                  <a:pt x="428858" y="1553028"/>
                  <a:pt x="1" y="1553028"/>
                </a:cubicBezTo>
                <a:lnTo>
                  <a:pt x="0" y="1553028"/>
                </a:lnTo>
                <a:lnTo>
                  <a:pt x="0" y="0"/>
                </a:lnTo>
                <a:close/>
              </a:path>
            </a:pathLst>
          </a:custGeom>
          <a:solidFill>
            <a:srgbClr val="FFF46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/>
          </a:p>
        </p:txBody>
      </p:sp>
      <p:sp>
        <p:nvSpPr>
          <p:cNvPr id="10" name="MH_Others_3"/>
          <p:cNvSpPr/>
          <p:nvPr>
            <p:custDataLst>
              <p:tags r:id="rId2"/>
            </p:custDataLst>
          </p:nvPr>
        </p:nvSpPr>
        <p:spPr>
          <a:xfrm>
            <a:off x="-1" y="878065"/>
            <a:ext cx="64054" cy="822838"/>
          </a:xfrm>
          <a:custGeom>
            <a:avLst/>
            <a:gdLst>
              <a:gd name="connsiteX0" fmla="*/ 0 w 63524"/>
              <a:gd name="connsiteY0" fmla="*/ 0 h 816033"/>
              <a:gd name="connsiteX1" fmla="*/ 1 w 63524"/>
              <a:gd name="connsiteY1" fmla="*/ 0 h 816033"/>
              <a:gd name="connsiteX2" fmla="*/ 63524 w 63524"/>
              <a:gd name="connsiteY2" fmla="*/ 6061 h 816033"/>
              <a:gd name="connsiteX3" fmla="*/ 63524 w 63524"/>
              <a:gd name="connsiteY3" fmla="*/ 809972 h 816033"/>
              <a:gd name="connsiteX4" fmla="*/ 1 w 63524"/>
              <a:gd name="connsiteY4" fmla="*/ 816033 h 816033"/>
              <a:gd name="connsiteX5" fmla="*/ 0 w 63524"/>
              <a:gd name="connsiteY5" fmla="*/ 816033 h 8160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3524" h="816033">
                <a:moveTo>
                  <a:pt x="0" y="0"/>
                </a:moveTo>
                <a:lnTo>
                  <a:pt x="1" y="0"/>
                </a:lnTo>
                <a:lnTo>
                  <a:pt x="63524" y="6061"/>
                </a:lnTo>
                <a:lnTo>
                  <a:pt x="63524" y="809972"/>
                </a:lnTo>
                <a:lnTo>
                  <a:pt x="1" y="816033"/>
                </a:lnTo>
                <a:lnTo>
                  <a:pt x="0" y="816033"/>
                </a:lnTo>
                <a:close/>
              </a:path>
            </a:pathLst>
          </a:custGeom>
          <a:solidFill>
            <a:srgbClr val="FFF46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algn="ctr"/>
            <a:endParaRPr lang="zh-CN" altLang="en-US" sz="1013"/>
          </a:p>
        </p:txBody>
      </p:sp>
      <p:sp>
        <p:nvSpPr>
          <p:cNvPr id="12" name="MH_Number_1">
            <a:hlinkClick r:id="rId10" action="ppaction://hlinksldjump"/>
          </p:cNvPr>
          <p:cNvSpPr/>
          <p:nvPr>
            <p:custDataLst>
              <p:tags r:id="rId3"/>
            </p:custDataLst>
          </p:nvPr>
        </p:nvSpPr>
        <p:spPr>
          <a:xfrm rot="19752126">
            <a:off x="3945663" y="2502606"/>
            <a:ext cx="999571" cy="873558"/>
          </a:xfrm>
          <a:custGeom>
            <a:avLst/>
            <a:gdLst>
              <a:gd name="connsiteX0" fmla="*/ 279534 w 544042"/>
              <a:gd name="connsiteY0" fmla="*/ 0 h 475457"/>
              <a:gd name="connsiteX1" fmla="*/ 544042 w 544042"/>
              <a:gd name="connsiteY1" fmla="*/ 475457 h 475457"/>
              <a:gd name="connsiteX2" fmla="*/ 0 w 544042"/>
              <a:gd name="connsiteY2" fmla="*/ 468961 h 4754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44042" h="475457">
                <a:moveTo>
                  <a:pt x="279534" y="0"/>
                </a:moveTo>
                <a:lnTo>
                  <a:pt x="544042" y="475457"/>
                </a:lnTo>
                <a:lnTo>
                  <a:pt x="0" y="468961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135000" rIns="0" bIns="0" rtlCol="0" anchor="ctr">
            <a:normAutofit/>
          </a:bodyPr>
          <a:lstStyle/>
          <a:p>
            <a:pPr algn="ctr"/>
            <a:r>
              <a:rPr lang="en-US" altLang="zh-CN" sz="2800" dirty="0">
                <a:solidFill>
                  <a:srgbClr val="FFFFFF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03</a:t>
            </a:r>
            <a:endParaRPr lang="zh-CN" altLang="en-US" sz="2800" dirty="0">
              <a:solidFill>
                <a:srgbClr val="FFFFFF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13" name="MH_Entry_1">
            <a:hlinkClick r:id="rId10" action="ppaction://hlinksldjump"/>
          </p:cNvPr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2020197" y="3935029"/>
            <a:ext cx="5155303" cy="4113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noAutofit/>
          </a:bodyPr>
          <a:lstStyle>
            <a:defPPr>
              <a:defRPr lang="zh-CN"/>
            </a:defPPr>
            <a:lvl1pPr>
              <a:defRPr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  <a:lvl2pPr marL="742950" indent="-285750">
              <a:defRPr>
                <a:latin typeface="Arial Narrow" panose="020B0606020202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latin typeface="Arial Narrow" panose="020B0606020202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latin typeface="Arial Narrow" panose="020B0606020202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latin typeface="Arial Narrow" panose="020B0606020202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 Narrow" panose="020B0606020202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 Narrow" panose="020B0606020202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 Narrow" panose="020B0606020202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 Narrow" panose="020B060602020203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tr-TR" altLang="zh-CN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CALCULATE</a:t>
            </a:r>
            <a:endParaRPr lang="zh-CN" altLang="en-US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14" name="MH_Others_2"/>
          <p:cNvSpPr txBox="1"/>
          <p:nvPr>
            <p:custDataLst>
              <p:tags r:id="rId5"/>
            </p:custDataLst>
          </p:nvPr>
        </p:nvSpPr>
        <p:spPr>
          <a:xfrm>
            <a:off x="526729" y="878065"/>
            <a:ext cx="1985723" cy="824104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en-US" altLang="zh-CN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微软雅黑" panose="020B0503020204020204" pitchFamily="34" charset="-122"/>
              </a:rPr>
              <a:t>CONTENTS</a:t>
            </a:r>
            <a:endParaRPr lang="zh-CN" altLang="en-US" sz="1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735366512"/>
      </p:ext>
    </p:extLst>
  </p:cSld>
  <p:clrMapOvr>
    <a:masterClrMapping/>
  </p:clrMapOvr>
  <p:transition spd="slow" advClick="0" advTm="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0" grpId="0" animBg="1"/>
      <p:bldP spid="12" grpId="0" animBg="1"/>
      <p:bldP spid="13" grpId="0"/>
      <p:bldP spid="1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3" name="组合 52"/>
          <p:cNvGrpSpPr/>
          <p:nvPr/>
        </p:nvGrpSpPr>
        <p:grpSpPr>
          <a:xfrm>
            <a:off x="3284062" y="1622261"/>
            <a:ext cx="1197175" cy="1197175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54" name="同心圆 53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latin typeface="+mj-lt"/>
              </a:endParaRPr>
            </a:p>
          </p:txBody>
        </p:sp>
        <p:sp>
          <p:nvSpPr>
            <p:cNvPr id="55" name="椭圆 54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+mj-lt"/>
              </a:endParaRPr>
            </a:p>
          </p:txBody>
        </p:sp>
      </p:grpSp>
      <p:sp>
        <p:nvSpPr>
          <p:cNvPr id="56" name="TextBox 55"/>
          <p:cNvSpPr txBox="1"/>
          <p:nvPr/>
        </p:nvSpPr>
        <p:spPr>
          <a:xfrm>
            <a:off x="3280173" y="1866752"/>
            <a:ext cx="1257356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tr-TR" altLang="zh-CN" sz="4800" b="1" dirty="0">
                <a:solidFill>
                  <a:schemeClr val="accent3"/>
                </a:solidFill>
                <a:latin typeface="+mj-lt"/>
                <a:ea typeface="微软雅黑" pitchFamily="34" charset="-122"/>
              </a:rPr>
              <a:t>I</a:t>
            </a:r>
            <a:endParaRPr lang="zh-CN" altLang="en-US" sz="4800" b="1" dirty="0">
              <a:solidFill>
                <a:schemeClr val="accent3"/>
              </a:solidFill>
              <a:latin typeface="+mj-lt"/>
              <a:ea typeface="微软雅黑" pitchFamily="34" charset="-122"/>
            </a:endParaRPr>
          </a:p>
        </p:txBody>
      </p:sp>
      <p:grpSp>
        <p:nvGrpSpPr>
          <p:cNvPr id="35" name="Group 21"/>
          <p:cNvGrpSpPr/>
          <p:nvPr/>
        </p:nvGrpSpPr>
        <p:grpSpPr>
          <a:xfrm>
            <a:off x="836516" y="1627502"/>
            <a:ext cx="2286016" cy="1116779"/>
            <a:chOff x="642910" y="1778920"/>
            <a:chExt cx="2286016" cy="1116779"/>
          </a:xfrm>
        </p:grpSpPr>
        <p:sp>
          <p:nvSpPr>
            <p:cNvPr id="36" name="Rectangle 88"/>
            <p:cNvSpPr/>
            <p:nvPr/>
          </p:nvSpPr>
          <p:spPr>
            <a:xfrm>
              <a:off x="642910" y="2076244"/>
              <a:ext cx="2286016" cy="81945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105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  <a:ea typeface="微软雅黑" panose="020B0503020204020204" pitchFamily="34" charset="-122"/>
                  <a:cs typeface="Open Sans Light" pitchFamily="34" charset="0"/>
                </a:rPr>
                <a:t>Genius hath electric power which earth can never tame. Lydia M. Child</a:t>
              </a:r>
              <a:endParaRPr lang="ms-MY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微软雅黑" panose="020B0503020204020204" pitchFamily="34" charset="-122"/>
                <a:cs typeface="Open Sans Light" pitchFamily="34" charset="0"/>
              </a:endParaRPr>
            </a:p>
          </p:txBody>
        </p:sp>
        <p:sp>
          <p:nvSpPr>
            <p:cNvPr id="37" name="Rectangle 89"/>
            <p:cNvSpPr/>
            <p:nvPr/>
          </p:nvSpPr>
          <p:spPr>
            <a:xfrm>
              <a:off x="642910" y="1778920"/>
              <a:ext cx="1928826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tr-TR" altLang="zh-CN" sz="1400" b="1" dirty="0" err="1">
                  <a:solidFill>
                    <a:schemeClr val="accent3"/>
                  </a:solidFill>
                  <a:latin typeface="+mj-lt"/>
                  <a:ea typeface="微软雅黑" panose="020B0503020204020204" pitchFamily="34" charset="-122"/>
                  <a:cs typeface="Open Sans" pitchFamily="34" charset="0"/>
                </a:rPr>
                <a:t>Inform</a:t>
              </a:r>
              <a:endParaRPr lang="en-US" sz="1400" b="1" dirty="0">
                <a:solidFill>
                  <a:schemeClr val="accent3"/>
                </a:solidFill>
                <a:latin typeface="+mj-lt"/>
                <a:ea typeface="微软雅黑" panose="020B0503020204020204" pitchFamily="34" charset="-122"/>
                <a:cs typeface="Open Sans" pitchFamily="34" charset="0"/>
              </a:endParaRPr>
            </a:p>
          </p:txBody>
        </p:sp>
      </p:grpSp>
      <p:grpSp>
        <p:nvGrpSpPr>
          <p:cNvPr id="38" name="Group 22"/>
          <p:cNvGrpSpPr/>
          <p:nvPr/>
        </p:nvGrpSpPr>
        <p:grpSpPr>
          <a:xfrm>
            <a:off x="836516" y="3063274"/>
            <a:ext cx="2286016" cy="1165808"/>
            <a:chOff x="642910" y="3214692"/>
            <a:chExt cx="2286016" cy="1165808"/>
          </a:xfrm>
        </p:grpSpPr>
        <p:sp>
          <p:nvSpPr>
            <p:cNvPr id="39" name="Rectangle 90"/>
            <p:cNvSpPr/>
            <p:nvPr/>
          </p:nvSpPr>
          <p:spPr>
            <a:xfrm>
              <a:off x="642910" y="3561045"/>
              <a:ext cx="2286016" cy="81945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105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  <a:ea typeface="微软雅黑" panose="020B0503020204020204" pitchFamily="34" charset="-122"/>
                  <a:cs typeface="Open Sans Light" pitchFamily="34" charset="0"/>
                </a:rPr>
                <a:t>I believe that people would be alive today if there were a death penalty. Nancy Reagan</a:t>
              </a:r>
              <a:endParaRPr lang="ms-MY" altLang="zh-CN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微软雅黑" panose="020B0503020204020204" pitchFamily="34" charset="-122"/>
                <a:cs typeface="Open Sans Light" pitchFamily="34" charset="0"/>
              </a:endParaRPr>
            </a:p>
          </p:txBody>
        </p:sp>
        <p:sp>
          <p:nvSpPr>
            <p:cNvPr id="40" name="Rectangle 91"/>
            <p:cNvSpPr/>
            <p:nvPr/>
          </p:nvSpPr>
          <p:spPr>
            <a:xfrm>
              <a:off x="642910" y="3214692"/>
              <a:ext cx="1928826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tr-TR" altLang="zh-CN" sz="1400" b="1" dirty="0">
                  <a:solidFill>
                    <a:schemeClr val="accent3"/>
                  </a:solidFill>
                  <a:latin typeface="+mj-lt"/>
                  <a:ea typeface="微软雅黑" panose="020B0503020204020204" pitchFamily="34" charset="-122"/>
                  <a:cs typeface="Open Sans" pitchFamily="34" charset="0"/>
                </a:rPr>
                <a:t>Knowledge</a:t>
              </a:r>
              <a:endParaRPr lang="en-US" sz="1400" b="1" dirty="0">
                <a:solidFill>
                  <a:schemeClr val="accent3"/>
                </a:solidFill>
                <a:latin typeface="+mj-lt"/>
                <a:ea typeface="微软雅黑" panose="020B0503020204020204" pitchFamily="34" charset="-122"/>
                <a:cs typeface="Open Sans" pitchFamily="34" charset="0"/>
              </a:endParaRPr>
            </a:p>
          </p:txBody>
        </p:sp>
      </p:grpSp>
      <p:grpSp>
        <p:nvGrpSpPr>
          <p:cNvPr id="41" name="Group 23"/>
          <p:cNvGrpSpPr/>
          <p:nvPr/>
        </p:nvGrpSpPr>
        <p:grpSpPr>
          <a:xfrm>
            <a:off x="6090250" y="3063274"/>
            <a:ext cx="2298174" cy="1165808"/>
            <a:chOff x="6202916" y="3214692"/>
            <a:chExt cx="2298174" cy="1165808"/>
          </a:xfrm>
        </p:grpSpPr>
        <p:sp>
          <p:nvSpPr>
            <p:cNvPr id="42" name="Rectangle 92"/>
            <p:cNvSpPr/>
            <p:nvPr/>
          </p:nvSpPr>
          <p:spPr>
            <a:xfrm>
              <a:off x="6215074" y="3561045"/>
              <a:ext cx="2286016" cy="81945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105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  <a:ea typeface="微软雅黑" panose="020B0503020204020204" pitchFamily="34" charset="-122"/>
                  <a:cs typeface="Open Sans Light" pitchFamily="34" charset="0"/>
                </a:rPr>
                <a:t>Genius hath electric power which earth can never tame. Lydia M. Child</a:t>
              </a:r>
              <a:endParaRPr lang="zh-CN" altLang="en-US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微软雅黑" panose="020B0503020204020204" pitchFamily="34" charset="-122"/>
                <a:cs typeface="Open Sans Light" pitchFamily="34" charset="0"/>
              </a:endParaRPr>
            </a:p>
          </p:txBody>
        </p:sp>
        <p:sp>
          <p:nvSpPr>
            <p:cNvPr id="43" name="Rectangle 93"/>
            <p:cNvSpPr/>
            <p:nvPr/>
          </p:nvSpPr>
          <p:spPr>
            <a:xfrm>
              <a:off x="6202916" y="3214692"/>
              <a:ext cx="1928826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tr-TR" altLang="zh-CN" sz="1400" b="1" dirty="0" err="1">
                  <a:solidFill>
                    <a:srgbClr val="C00000"/>
                  </a:solidFill>
                  <a:latin typeface="+mj-lt"/>
                  <a:ea typeface="微软雅黑" panose="020B0503020204020204" pitchFamily="34" charset="-122"/>
                  <a:cs typeface="Open Sans" pitchFamily="34" charset="0"/>
                </a:rPr>
                <a:t>Join</a:t>
              </a:r>
              <a:endParaRPr lang="en-US" sz="1400" b="1" dirty="0">
                <a:solidFill>
                  <a:srgbClr val="C00000"/>
                </a:solidFill>
                <a:latin typeface="+mj-lt"/>
                <a:ea typeface="微软雅黑" panose="020B0503020204020204" pitchFamily="34" charset="-122"/>
                <a:cs typeface="Open Sans" pitchFamily="34" charset="0"/>
              </a:endParaRPr>
            </a:p>
          </p:txBody>
        </p:sp>
      </p:grpSp>
      <p:grpSp>
        <p:nvGrpSpPr>
          <p:cNvPr id="44" name="Group 24"/>
          <p:cNvGrpSpPr/>
          <p:nvPr/>
        </p:nvGrpSpPr>
        <p:grpSpPr>
          <a:xfrm>
            <a:off x="6090250" y="1627502"/>
            <a:ext cx="2298174" cy="1112219"/>
            <a:chOff x="6202916" y="1778920"/>
            <a:chExt cx="2298174" cy="1112219"/>
          </a:xfrm>
        </p:grpSpPr>
        <p:sp>
          <p:nvSpPr>
            <p:cNvPr id="45" name="Rectangle 94"/>
            <p:cNvSpPr/>
            <p:nvPr/>
          </p:nvSpPr>
          <p:spPr>
            <a:xfrm>
              <a:off x="6215074" y="2071684"/>
              <a:ext cx="2286016" cy="81945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105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  <a:ea typeface="微软雅黑" panose="020B0503020204020204" pitchFamily="34" charset="-122"/>
                  <a:cs typeface="Open Sans Light" pitchFamily="34" charset="0"/>
                </a:rPr>
                <a:t>I believe that people would be alive today if there were a death penalty. Nancy Reagan</a:t>
              </a:r>
              <a:endParaRPr lang="zh-CN" altLang="en-US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微软雅黑" panose="020B0503020204020204" pitchFamily="34" charset="-122"/>
                <a:cs typeface="Open Sans Light" pitchFamily="34" charset="0"/>
              </a:endParaRPr>
            </a:p>
          </p:txBody>
        </p:sp>
        <p:sp>
          <p:nvSpPr>
            <p:cNvPr id="46" name="Rectangle 95"/>
            <p:cNvSpPr/>
            <p:nvPr/>
          </p:nvSpPr>
          <p:spPr>
            <a:xfrm>
              <a:off x="6202916" y="1778920"/>
              <a:ext cx="1928826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tr-TR" altLang="zh-CN" sz="1400" b="1" dirty="0" err="1">
                  <a:solidFill>
                    <a:srgbClr val="C00000"/>
                  </a:solidFill>
                  <a:latin typeface="+mj-lt"/>
                  <a:ea typeface="微软雅黑" panose="020B0503020204020204" pitchFamily="34" charset="-122"/>
                  <a:cs typeface="Open Sans" pitchFamily="34" charset="0"/>
                </a:rPr>
                <a:t>Install</a:t>
              </a:r>
              <a:endParaRPr lang="en-US" sz="1400" b="1" dirty="0">
                <a:solidFill>
                  <a:srgbClr val="C00000"/>
                </a:solidFill>
                <a:latin typeface="+mj-lt"/>
                <a:ea typeface="微软雅黑" panose="020B0503020204020204" pitchFamily="34" charset="-122"/>
                <a:cs typeface="Open Sans" pitchFamily="34" charset="0"/>
              </a:endParaRPr>
            </a:p>
          </p:txBody>
        </p:sp>
      </p:grpSp>
      <p:grpSp>
        <p:nvGrpSpPr>
          <p:cNvPr id="61" name="组合 60"/>
          <p:cNvGrpSpPr/>
          <p:nvPr/>
        </p:nvGrpSpPr>
        <p:grpSpPr>
          <a:xfrm>
            <a:off x="4686685" y="1622261"/>
            <a:ext cx="1197175" cy="1197175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62" name="同心圆 61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latin typeface="+mj-lt"/>
              </a:endParaRPr>
            </a:p>
          </p:txBody>
        </p:sp>
        <p:sp>
          <p:nvSpPr>
            <p:cNvPr id="63" name="椭圆 62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+mj-lt"/>
              </a:endParaRPr>
            </a:p>
          </p:txBody>
        </p:sp>
      </p:grpSp>
      <p:sp>
        <p:nvSpPr>
          <p:cNvPr id="64" name="TextBox 63"/>
          <p:cNvSpPr txBox="1"/>
          <p:nvPr/>
        </p:nvSpPr>
        <p:spPr>
          <a:xfrm>
            <a:off x="4682796" y="1866752"/>
            <a:ext cx="1257356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tr-TR" altLang="zh-CN" sz="4800" b="1" dirty="0">
                <a:solidFill>
                  <a:srgbClr val="C00000"/>
                </a:solidFill>
                <a:latin typeface="+mj-lt"/>
                <a:ea typeface="微软雅黑" pitchFamily="34" charset="-122"/>
              </a:rPr>
              <a:t>I</a:t>
            </a:r>
            <a:endParaRPr lang="zh-CN" altLang="en-US" sz="4800" b="1" dirty="0">
              <a:solidFill>
                <a:srgbClr val="C00000"/>
              </a:solidFill>
              <a:latin typeface="+mj-lt"/>
              <a:ea typeface="微软雅黑" pitchFamily="34" charset="-122"/>
            </a:endParaRPr>
          </a:p>
        </p:txBody>
      </p:sp>
      <p:grpSp>
        <p:nvGrpSpPr>
          <p:cNvPr id="65" name="组合 64"/>
          <p:cNvGrpSpPr/>
          <p:nvPr/>
        </p:nvGrpSpPr>
        <p:grpSpPr>
          <a:xfrm>
            <a:off x="3314076" y="3057272"/>
            <a:ext cx="1197175" cy="1197175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66" name="同心圆 65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latin typeface="+mj-lt"/>
              </a:endParaRPr>
            </a:p>
          </p:txBody>
        </p:sp>
        <p:sp>
          <p:nvSpPr>
            <p:cNvPr id="67" name="椭圆 66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+mj-lt"/>
              </a:endParaRPr>
            </a:p>
          </p:txBody>
        </p:sp>
      </p:grpSp>
      <p:sp>
        <p:nvSpPr>
          <p:cNvPr id="68" name="TextBox 67"/>
          <p:cNvSpPr txBox="1"/>
          <p:nvPr/>
        </p:nvSpPr>
        <p:spPr>
          <a:xfrm>
            <a:off x="3276031" y="3299459"/>
            <a:ext cx="1257356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tr-TR" altLang="zh-CN" sz="4800" b="1" dirty="0">
                <a:solidFill>
                  <a:schemeClr val="accent3"/>
                </a:solidFill>
                <a:latin typeface="+mj-lt"/>
                <a:ea typeface="微软雅黑" pitchFamily="34" charset="-122"/>
              </a:rPr>
              <a:t>K</a:t>
            </a:r>
            <a:endParaRPr lang="zh-CN" altLang="en-US" sz="4800" b="1" dirty="0">
              <a:solidFill>
                <a:schemeClr val="accent3"/>
              </a:solidFill>
              <a:latin typeface="+mj-lt"/>
              <a:ea typeface="微软雅黑" pitchFamily="34" charset="-122"/>
            </a:endParaRPr>
          </a:p>
        </p:txBody>
      </p:sp>
      <p:grpSp>
        <p:nvGrpSpPr>
          <p:cNvPr id="69" name="组合 68"/>
          <p:cNvGrpSpPr/>
          <p:nvPr/>
        </p:nvGrpSpPr>
        <p:grpSpPr>
          <a:xfrm>
            <a:off x="4686685" y="3057272"/>
            <a:ext cx="1197175" cy="1197175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70" name="同心圆 69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latin typeface="+mj-lt"/>
              </a:endParaRPr>
            </a:p>
          </p:txBody>
        </p:sp>
        <p:sp>
          <p:nvSpPr>
            <p:cNvPr id="71" name="椭圆 70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+mj-lt"/>
              </a:endParaRPr>
            </a:p>
          </p:txBody>
        </p:sp>
      </p:grpSp>
      <p:sp>
        <p:nvSpPr>
          <p:cNvPr id="72" name="TextBox 71"/>
          <p:cNvSpPr txBox="1"/>
          <p:nvPr/>
        </p:nvSpPr>
        <p:spPr>
          <a:xfrm>
            <a:off x="4665969" y="3301763"/>
            <a:ext cx="1257356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tr-TR" altLang="zh-CN" sz="4800" b="1" dirty="0">
                <a:solidFill>
                  <a:srgbClr val="C00000"/>
                </a:solidFill>
                <a:latin typeface="+mj-lt"/>
                <a:ea typeface="微软雅黑" pitchFamily="34" charset="-122"/>
              </a:rPr>
              <a:t>J</a:t>
            </a:r>
            <a:endParaRPr lang="zh-CN" altLang="en-US" sz="4800" b="1" dirty="0">
              <a:solidFill>
                <a:srgbClr val="C00000"/>
              </a:solidFill>
              <a:latin typeface="+mj-lt"/>
              <a:ea typeface="微软雅黑" pitchFamily="34" charset="-122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25621644"/>
      </p:ext>
    </p:extLst>
  </p:cSld>
  <p:clrMapOvr>
    <a:masterClrMapping/>
  </p:clrMapOvr>
  <p:transition spd="slow" advClick="0" advTm="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53" presetClass="entr" presetSubtype="52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53" presetClass="entr" presetSubtype="52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53" presetClass="entr" presetSubtype="528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250"/>
                            </p:stCondLst>
                            <p:childTnLst>
                              <p:par>
                                <p:cTn id="3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42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2500"/>
                            </p:stCondLst>
                            <p:childTnLst>
                              <p:par>
                                <p:cTn id="55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5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6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6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6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" grpId="0"/>
      <p:bldP spid="64" grpId="0"/>
      <p:bldP spid="68" grpId="0"/>
      <p:bldP spid="7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3334471" y="1051607"/>
            <a:ext cx="1149740" cy="1149740"/>
            <a:chOff x="2342140" y="893355"/>
            <a:chExt cx="1149740" cy="1149740"/>
          </a:xfrm>
        </p:grpSpPr>
        <p:grpSp>
          <p:nvGrpSpPr>
            <p:cNvPr id="51" name="组合 50"/>
            <p:cNvGrpSpPr/>
            <p:nvPr/>
          </p:nvGrpSpPr>
          <p:grpSpPr>
            <a:xfrm>
              <a:off x="2342140" y="893355"/>
              <a:ext cx="1149740" cy="1149740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53" name="同心圆 52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lt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54" name="椭圆 53"/>
              <p:cNvSpPr/>
              <p:nvPr/>
            </p:nvSpPr>
            <p:spPr>
              <a:xfrm>
                <a:off x="392112" y="760412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+mj-lt"/>
                  <a:ea typeface="宋体" panose="02010600030101010101" pitchFamily="2" charset="-122"/>
                  <a:cs typeface="+mn-cs"/>
                </a:endParaRPr>
              </a:p>
            </p:txBody>
          </p:sp>
        </p:grpSp>
        <p:sp>
          <p:nvSpPr>
            <p:cNvPr id="66" name="KSO_Shape"/>
            <p:cNvSpPr>
              <a:spLocks/>
            </p:cNvSpPr>
            <p:nvPr/>
          </p:nvSpPr>
          <p:spPr bwMode="auto">
            <a:xfrm>
              <a:off x="2678413" y="1165965"/>
              <a:ext cx="489748" cy="569476"/>
            </a:xfrm>
            <a:custGeom>
              <a:avLst/>
              <a:gdLst>
                <a:gd name="T0" fmla="*/ 2147483646 w 5822"/>
                <a:gd name="T1" fmla="*/ 2147483646 h 6759"/>
                <a:gd name="T2" fmla="*/ 2147483646 w 5822"/>
                <a:gd name="T3" fmla="*/ 2147483646 h 6759"/>
                <a:gd name="T4" fmla="*/ 2147483646 w 5822"/>
                <a:gd name="T5" fmla="*/ 2147483646 h 6759"/>
                <a:gd name="T6" fmla="*/ 2147483646 w 5822"/>
                <a:gd name="T7" fmla="*/ 2147483646 h 6759"/>
                <a:gd name="T8" fmla="*/ 2147483646 w 5822"/>
                <a:gd name="T9" fmla="*/ 2147483646 h 6759"/>
                <a:gd name="T10" fmla="*/ 2147483646 w 5822"/>
                <a:gd name="T11" fmla="*/ 1253760573 h 6759"/>
                <a:gd name="T12" fmla="*/ 2147483646 w 5822"/>
                <a:gd name="T13" fmla="*/ 2147483646 h 6759"/>
                <a:gd name="T14" fmla="*/ 2147483646 w 5822"/>
                <a:gd name="T15" fmla="*/ 2147483646 h 6759"/>
                <a:gd name="T16" fmla="*/ 2147483646 w 5822"/>
                <a:gd name="T17" fmla="*/ 2147483646 h 6759"/>
                <a:gd name="T18" fmla="*/ 2147483646 w 5822"/>
                <a:gd name="T19" fmla="*/ 2147483646 h 6759"/>
                <a:gd name="T20" fmla="*/ 2147483646 w 5822"/>
                <a:gd name="T21" fmla="*/ 2147483646 h 6759"/>
                <a:gd name="T22" fmla="*/ 2147483646 w 5822"/>
                <a:gd name="T23" fmla="*/ 2147483646 h 6759"/>
                <a:gd name="T24" fmla="*/ 2147483646 w 5822"/>
                <a:gd name="T25" fmla="*/ 2147483646 h 6759"/>
                <a:gd name="T26" fmla="*/ 2147483646 w 5822"/>
                <a:gd name="T27" fmla="*/ 2147483646 h 6759"/>
                <a:gd name="T28" fmla="*/ 2147483646 w 5822"/>
                <a:gd name="T29" fmla="*/ 2147483646 h 6759"/>
                <a:gd name="T30" fmla="*/ 2147483646 w 5822"/>
                <a:gd name="T31" fmla="*/ 2147483646 h 6759"/>
                <a:gd name="T32" fmla="*/ 2147483646 w 5822"/>
                <a:gd name="T33" fmla="*/ 2147483646 h 6759"/>
                <a:gd name="T34" fmla="*/ 2147483646 w 5822"/>
                <a:gd name="T35" fmla="*/ 2147483646 h 6759"/>
                <a:gd name="T36" fmla="*/ 2147483646 w 5822"/>
                <a:gd name="T37" fmla="*/ 2147483646 h 6759"/>
                <a:gd name="T38" fmla="*/ 2147483646 w 5822"/>
                <a:gd name="T39" fmla="*/ 2147483646 h 6759"/>
                <a:gd name="T40" fmla="*/ 0 w 5822"/>
                <a:gd name="T41" fmla="*/ 2147483646 h 6759"/>
                <a:gd name="T42" fmla="*/ 2147483646 w 5822"/>
                <a:gd name="T43" fmla="*/ 2147483646 h 6759"/>
                <a:gd name="T44" fmla="*/ 2147483646 w 5822"/>
                <a:gd name="T45" fmla="*/ 2147483646 h 6759"/>
                <a:gd name="T46" fmla="*/ 2147483646 w 5822"/>
                <a:gd name="T47" fmla="*/ 2147483646 h 6759"/>
                <a:gd name="T48" fmla="*/ 2147483646 w 5822"/>
                <a:gd name="T49" fmla="*/ 2147483646 h 6759"/>
                <a:gd name="T50" fmla="*/ 2147483646 w 5822"/>
                <a:gd name="T51" fmla="*/ 2147483646 h 6759"/>
                <a:gd name="T52" fmla="*/ 2147483646 w 5822"/>
                <a:gd name="T53" fmla="*/ 2147483646 h 6759"/>
                <a:gd name="T54" fmla="*/ 2147483646 w 5822"/>
                <a:gd name="T55" fmla="*/ 2147483646 h 6759"/>
                <a:gd name="T56" fmla="*/ 2147483646 w 5822"/>
                <a:gd name="T57" fmla="*/ 2147483646 h 6759"/>
                <a:gd name="T58" fmla="*/ 2147483646 w 5822"/>
                <a:gd name="T59" fmla="*/ 2147483646 h 6759"/>
                <a:gd name="T60" fmla="*/ 2147483646 w 5822"/>
                <a:gd name="T61" fmla="*/ 2147483646 h 6759"/>
                <a:gd name="T62" fmla="*/ 2147483646 w 5822"/>
                <a:gd name="T63" fmla="*/ 2147483646 h 6759"/>
                <a:gd name="T64" fmla="*/ 2147483646 w 5822"/>
                <a:gd name="T65" fmla="*/ 2147483646 h 6759"/>
                <a:gd name="T66" fmla="*/ 2147483646 w 5822"/>
                <a:gd name="T67" fmla="*/ 2147483646 h 6759"/>
                <a:gd name="T68" fmla="*/ 2147483646 w 5822"/>
                <a:gd name="T69" fmla="*/ 2147483646 h 6759"/>
                <a:gd name="T70" fmla="*/ 2147483646 w 5822"/>
                <a:gd name="T71" fmla="*/ 2147483646 h 6759"/>
                <a:gd name="T72" fmla="*/ 2147483646 w 5822"/>
                <a:gd name="T73" fmla="*/ 2147483646 h 6759"/>
                <a:gd name="T74" fmla="*/ 2147483646 w 5822"/>
                <a:gd name="T75" fmla="*/ 2147483646 h 6759"/>
                <a:gd name="T76" fmla="*/ 2147483646 w 5822"/>
                <a:gd name="T77" fmla="*/ 2147483646 h 6759"/>
                <a:gd name="T78" fmla="*/ 2147483646 w 5822"/>
                <a:gd name="T79" fmla="*/ 2147483646 h 6759"/>
                <a:gd name="T80" fmla="*/ 2147483646 w 5822"/>
                <a:gd name="T81" fmla="*/ 2147483646 h 6759"/>
                <a:gd name="T82" fmla="*/ 2147483646 w 5822"/>
                <a:gd name="T83" fmla="*/ 2147483646 h 6759"/>
                <a:gd name="T84" fmla="*/ 2147483646 w 5822"/>
                <a:gd name="T85" fmla="*/ 2147483646 h 6759"/>
                <a:gd name="T86" fmla="*/ 2147483646 w 5822"/>
                <a:gd name="T87" fmla="*/ 2147483646 h 6759"/>
                <a:gd name="T88" fmla="*/ 2147483646 w 5822"/>
                <a:gd name="T89" fmla="*/ 2147483646 h 6759"/>
                <a:gd name="T90" fmla="*/ 2147483646 w 5822"/>
                <a:gd name="T91" fmla="*/ 2147483646 h 6759"/>
                <a:gd name="T92" fmla="*/ 2147483646 w 5822"/>
                <a:gd name="T93" fmla="*/ 2147483646 h 6759"/>
                <a:gd name="T94" fmla="*/ 2147483646 w 5822"/>
                <a:gd name="T95" fmla="*/ 2147483646 h 6759"/>
                <a:gd name="T96" fmla="*/ 2147483646 w 5822"/>
                <a:gd name="T97" fmla="*/ 2147483646 h 6759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0" t="0" r="r" b="b"/>
              <a:pathLst>
                <a:path w="5822" h="6759">
                  <a:moveTo>
                    <a:pt x="0" y="6351"/>
                  </a:moveTo>
                  <a:lnTo>
                    <a:pt x="129" y="6351"/>
                  </a:lnTo>
                  <a:lnTo>
                    <a:pt x="129" y="3057"/>
                  </a:lnTo>
                  <a:lnTo>
                    <a:pt x="129" y="2914"/>
                  </a:lnTo>
                  <a:lnTo>
                    <a:pt x="266" y="2865"/>
                  </a:lnTo>
                  <a:lnTo>
                    <a:pt x="1775" y="2337"/>
                  </a:lnTo>
                  <a:lnTo>
                    <a:pt x="1775" y="1515"/>
                  </a:lnTo>
                  <a:lnTo>
                    <a:pt x="1775" y="1386"/>
                  </a:lnTo>
                  <a:lnTo>
                    <a:pt x="1892" y="1331"/>
                  </a:lnTo>
                  <a:lnTo>
                    <a:pt x="4422" y="137"/>
                  </a:lnTo>
                  <a:lnTo>
                    <a:pt x="4714" y="0"/>
                  </a:lnTo>
                  <a:lnTo>
                    <a:pt x="4714" y="56"/>
                  </a:lnTo>
                  <a:lnTo>
                    <a:pt x="5511" y="532"/>
                  </a:lnTo>
                  <a:lnTo>
                    <a:pt x="5511" y="6326"/>
                  </a:lnTo>
                  <a:lnTo>
                    <a:pt x="5822" y="6326"/>
                  </a:lnTo>
                  <a:lnTo>
                    <a:pt x="5822" y="6734"/>
                  </a:lnTo>
                  <a:lnTo>
                    <a:pt x="4510" y="6734"/>
                  </a:lnTo>
                  <a:lnTo>
                    <a:pt x="4305" y="6734"/>
                  </a:lnTo>
                  <a:lnTo>
                    <a:pt x="4305" y="6529"/>
                  </a:lnTo>
                  <a:lnTo>
                    <a:pt x="4305" y="643"/>
                  </a:lnTo>
                  <a:lnTo>
                    <a:pt x="2183" y="1644"/>
                  </a:lnTo>
                  <a:lnTo>
                    <a:pt x="2183" y="2194"/>
                  </a:lnTo>
                  <a:lnTo>
                    <a:pt x="2798" y="1979"/>
                  </a:lnTo>
                  <a:lnTo>
                    <a:pt x="3035" y="1895"/>
                  </a:lnTo>
                  <a:lnTo>
                    <a:pt x="3035" y="1889"/>
                  </a:lnTo>
                  <a:lnTo>
                    <a:pt x="3042" y="1892"/>
                  </a:lnTo>
                  <a:lnTo>
                    <a:pt x="3068" y="1884"/>
                  </a:lnTo>
                  <a:lnTo>
                    <a:pt x="3068" y="1909"/>
                  </a:lnTo>
                  <a:lnTo>
                    <a:pt x="3862" y="2381"/>
                  </a:lnTo>
                  <a:lnTo>
                    <a:pt x="3862" y="6313"/>
                  </a:lnTo>
                  <a:lnTo>
                    <a:pt x="4177" y="6313"/>
                  </a:lnTo>
                  <a:lnTo>
                    <a:pt x="4177" y="6722"/>
                  </a:lnTo>
                  <a:lnTo>
                    <a:pt x="2865" y="6722"/>
                  </a:lnTo>
                  <a:lnTo>
                    <a:pt x="2661" y="6722"/>
                  </a:lnTo>
                  <a:lnTo>
                    <a:pt x="2661" y="6517"/>
                  </a:lnTo>
                  <a:lnTo>
                    <a:pt x="2661" y="2458"/>
                  </a:lnTo>
                  <a:lnTo>
                    <a:pt x="538" y="3202"/>
                  </a:lnTo>
                  <a:lnTo>
                    <a:pt x="538" y="6556"/>
                  </a:lnTo>
                  <a:lnTo>
                    <a:pt x="538" y="6759"/>
                  </a:lnTo>
                  <a:lnTo>
                    <a:pt x="334" y="6759"/>
                  </a:lnTo>
                  <a:lnTo>
                    <a:pt x="0" y="6759"/>
                  </a:lnTo>
                  <a:lnTo>
                    <a:pt x="0" y="6351"/>
                  </a:lnTo>
                  <a:close/>
                  <a:moveTo>
                    <a:pt x="776" y="6707"/>
                  </a:moveTo>
                  <a:lnTo>
                    <a:pt x="776" y="6707"/>
                  </a:lnTo>
                  <a:lnTo>
                    <a:pt x="1501" y="6707"/>
                  </a:lnTo>
                  <a:lnTo>
                    <a:pt x="2348" y="6707"/>
                  </a:lnTo>
                  <a:lnTo>
                    <a:pt x="2348" y="5989"/>
                  </a:lnTo>
                  <a:lnTo>
                    <a:pt x="1501" y="6044"/>
                  </a:lnTo>
                  <a:lnTo>
                    <a:pt x="776" y="6092"/>
                  </a:lnTo>
                  <a:lnTo>
                    <a:pt x="776" y="6707"/>
                  </a:lnTo>
                  <a:close/>
                  <a:moveTo>
                    <a:pt x="776" y="4048"/>
                  </a:moveTo>
                  <a:lnTo>
                    <a:pt x="776" y="4048"/>
                  </a:lnTo>
                  <a:lnTo>
                    <a:pt x="1501" y="3842"/>
                  </a:lnTo>
                  <a:lnTo>
                    <a:pt x="2348" y="3604"/>
                  </a:lnTo>
                  <a:lnTo>
                    <a:pt x="2348" y="2883"/>
                  </a:lnTo>
                  <a:lnTo>
                    <a:pt x="1501" y="3178"/>
                  </a:lnTo>
                  <a:lnTo>
                    <a:pt x="776" y="3431"/>
                  </a:lnTo>
                  <a:lnTo>
                    <a:pt x="776" y="4048"/>
                  </a:lnTo>
                  <a:close/>
                  <a:moveTo>
                    <a:pt x="776" y="4926"/>
                  </a:moveTo>
                  <a:lnTo>
                    <a:pt x="776" y="4926"/>
                  </a:lnTo>
                  <a:lnTo>
                    <a:pt x="1501" y="4788"/>
                  </a:lnTo>
                  <a:lnTo>
                    <a:pt x="2348" y="4628"/>
                  </a:lnTo>
                  <a:lnTo>
                    <a:pt x="2348" y="3909"/>
                  </a:lnTo>
                  <a:lnTo>
                    <a:pt x="1501" y="4124"/>
                  </a:lnTo>
                  <a:lnTo>
                    <a:pt x="776" y="4310"/>
                  </a:lnTo>
                  <a:lnTo>
                    <a:pt x="776" y="4926"/>
                  </a:lnTo>
                  <a:close/>
                  <a:moveTo>
                    <a:pt x="776" y="5811"/>
                  </a:moveTo>
                  <a:lnTo>
                    <a:pt x="776" y="5811"/>
                  </a:lnTo>
                  <a:lnTo>
                    <a:pt x="1501" y="5741"/>
                  </a:lnTo>
                  <a:lnTo>
                    <a:pt x="2348" y="5661"/>
                  </a:lnTo>
                  <a:lnTo>
                    <a:pt x="2348" y="4942"/>
                  </a:lnTo>
                  <a:lnTo>
                    <a:pt x="1501" y="5078"/>
                  </a:lnTo>
                  <a:lnTo>
                    <a:pt x="776" y="5194"/>
                  </a:lnTo>
                  <a:lnTo>
                    <a:pt x="776" y="581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微软雅黑" pitchFamily="34" charset="-122"/>
                <a:cs typeface="+mn-cs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3334471" y="2369960"/>
            <a:ext cx="1149740" cy="1149740"/>
            <a:chOff x="1835696" y="2211710"/>
            <a:chExt cx="1149740" cy="1149740"/>
          </a:xfrm>
        </p:grpSpPr>
        <p:grpSp>
          <p:nvGrpSpPr>
            <p:cNvPr id="56" name="组合 55"/>
            <p:cNvGrpSpPr/>
            <p:nvPr/>
          </p:nvGrpSpPr>
          <p:grpSpPr>
            <a:xfrm>
              <a:off x="1835696" y="2211710"/>
              <a:ext cx="1149740" cy="1149740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58" name="同心圆 57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+mj-lt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59" name="椭圆 58"/>
              <p:cNvSpPr/>
              <p:nvPr/>
            </p:nvSpPr>
            <p:spPr>
              <a:xfrm>
                <a:off x="392112" y="760412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+mj-lt"/>
                  <a:ea typeface="宋体" panose="02010600030101010101" pitchFamily="2" charset="-122"/>
                  <a:cs typeface="+mn-cs"/>
                </a:endParaRPr>
              </a:p>
            </p:txBody>
          </p:sp>
        </p:grpSp>
        <p:sp>
          <p:nvSpPr>
            <p:cNvPr id="67" name="KSO_Shape"/>
            <p:cNvSpPr>
              <a:spLocks/>
            </p:cNvSpPr>
            <p:nvPr/>
          </p:nvSpPr>
          <p:spPr bwMode="auto">
            <a:xfrm>
              <a:off x="2089100" y="2562390"/>
              <a:ext cx="649486" cy="486031"/>
            </a:xfrm>
            <a:custGeom>
              <a:avLst/>
              <a:gdLst>
                <a:gd name="T0" fmla="*/ 151004 w 5185"/>
                <a:gd name="T1" fmla="*/ 1065477 h 3880"/>
                <a:gd name="T2" fmla="*/ 1873403 w 5185"/>
                <a:gd name="T3" fmla="*/ 1297678 h 3880"/>
                <a:gd name="T4" fmla="*/ 751713 w 5185"/>
                <a:gd name="T5" fmla="*/ 1241832 h 3880"/>
                <a:gd name="T6" fmla="*/ 1108464 w 5185"/>
                <a:gd name="T7" fmla="*/ 1148144 h 3880"/>
                <a:gd name="T8" fmla="*/ 751713 w 5185"/>
                <a:gd name="T9" fmla="*/ 1241832 h 3880"/>
                <a:gd name="T10" fmla="*/ 1726808 w 5185"/>
                <a:gd name="T11" fmla="*/ 1012203 h 3880"/>
                <a:gd name="T12" fmla="*/ 1726073 w 5185"/>
                <a:gd name="T13" fmla="*/ 1007794 h 3880"/>
                <a:gd name="T14" fmla="*/ 1726808 w 5185"/>
                <a:gd name="T15" fmla="*/ 44089 h 3880"/>
                <a:gd name="T16" fmla="*/ 1726441 w 5185"/>
                <a:gd name="T17" fmla="*/ 39680 h 3880"/>
                <a:gd name="T18" fmla="*/ 1724604 w 5185"/>
                <a:gd name="T19" fmla="*/ 30862 h 3880"/>
                <a:gd name="T20" fmla="*/ 1721297 w 5185"/>
                <a:gd name="T21" fmla="*/ 23147 h 3880"/>
                <a:gd name="T22" fmla="*/ 1716888 w 5185"/>
                <a:gd name="T23" fmla="*/ 15798 h 3880"/>
                <a:gd name="T24" fmla="*/ 1711010 w 5185"/>
                <a:gd name="T25" fmla="*/ 9920 h 3880"/>
                <a:gd name="T26" fmla="*/ 1703662 w 5185"/>
                <a:gd name="T27" fmla="*/ 5144 h 3880"/>
                <a:gd name="T28" fmla="*/ 1695946 w 5185"/>
                <a:gd name="T29" fmla="*/ 1837 h 3880"/>
                <a:gd name="T30" fmla="*/ 1687128 w 5185"/>
                <a:gd name="T31" fmla="*/ 367 h 3880"/>
                <a:gd name="T32" fmla="*/ 222281 w 5185"/>
                <a:gd name="T33" fmla="*/ 0 h 3880"/>
                <a:gd name="T34" fmla="*/ 217872 w 5185"/>
                <a:gd name="T35" fmla="*/ 367 h 3880"/>
                <a:gd name="T36" fmla="*/ 209054 w 5185"/>
                <a:gd name="T37" fmla="*/ 1837 h 3880"/>
                <a:gd name="T38" fmla="*/ 201338 w 5185"/>
                <a:gd name="T39" fmla="*/ 5144 h 3880"/>
                <a:gd name="T40" fmla="*/ 194358 w 5185"/>
                <a:gd name="T41" fmla="*/ 9920 h 3880"/>
                <a:gd name="T42" fmla="*/ 188112 w 5185"/>
                <a:gd name="T43" fmla="*/ 15798 h 3880"/>
                <a:gd name="T44" fmla="*/ 183336 w 5185"/>
                <a:gd name="T45" fmla="*/ 23147 h 3880"/>
                <a:gd name="T46" fmla="*/ 180029 w 5185"/>
                <a:gd name="T47" fmla="*/ 30862 h 3880"/>
                <a:gd name="T48" fmla="*/ 178559 w 5185"/>
                <a:gd name="T49" fmla="*/ 39680 h 3880"/>
                <a:gd name="T50" fmla="*/ 178192 w 5185"/>
                <a:gd name="T51" fmla="*/ 1003386 h 3880"/>
                <a:gd name="T52" fmla="*/ 178559 w 5185"/>
                <a:gd name="T53" fmla="*/ 1007794 h 3880"/>
                <a:gd name="T54" fmla="*/ 178192 w 5185"/>
                <a:gd name="T55" fmla="*/ 1012203 h 3880"/>
                <a:gd name="T56" fmla="*/ 1727176 w 5185"/>
                <a:gd name="T57" fmla="*/ 1012571 h 3880"/>
                <a:gd name="T58" fmla="*/ 1616954 w 5185"/>
                <a:gd name="T59" fmla="*/ 937620 h 3880"/>
                <a:gd name="T60" fmla="*/ 288046 w 5185"/>
                <a:gd name="T61" fmla="*/ 109854 h 3880"/>
                <a:gd name="T62" fmla="*/ 1616954 w 5185"/>
                <a:gd name="T63" fmla="*/ 937620 h 3880"/>
                <a:gd name="T64" fmla="*/ 4409 w 5185"/>
                <a:gd name="T65" fmla="*/ 1350584 h 3880"/>
                <a:gd name="T66" fmla="*/ 0 w 5185"/>
                <a:gd name="T67" fmla="*/ 1359402 h 3880"/>
                <a:gd name="T68" fmla="*/ 735 w 5185"/>
                <a:gd name="T69" fmla="*/ 1369322 h 3880"/>
                <a:gd name="T70" fmla="*/ 3307 w 5185"/>
                <a:gd name="T71" fmla="*/ 1379977 h 3880"/>
                <a:gd name="T72" fmla="*/ 7348 w 5185"/>
                <a:gd name="T73" fmla="*/ 1390999 h 3880"/>
                <a:gd name="T74" fmla="*/ 13227 w 5185"/>
                <a:gd name="T75" fmla="*/ 1401654 h 3880"/>
                <a:gd name="T76" fmla="*/ 19473 w 5185"/>
                <a:gd name="T77" fmla="*/ 1411206 h 3880"/>
                <a:gd name="T78" fmla="*/ 26821 w 5185"/>
                <a:gd name="T79" fmla="*/ 1418554 h 3880"/>
                <a:gd name="T80" fmla="*/ 35271 w 5185"/>
                <a:gd name="T81" fmla="*/ 1423698 h 3880"/>
                <a:gd name="T82" fmla="*/ 41884 w 5185"/>
                <a:gd name="T83" fmla="*/ 1425168 h 3880"/>
                <a:gd name="T84" fmla="*/ 1860911 w 5185"/>
                <a:gd name="T85" fmla="*/ 1425535 h 3880"/>
                <a:gd name="T86" fmla="*/ 1863116 w 5185"/>
                <a:gd name="T87" fmla="*/ 1425168 h 3880"/>
                <a:gd name="T88" fmla="*/ 1869729 w 5185"/>
                <a:gd name="T89" fmla="*/ 1423698 h 3880"/>
                <a:gd name="T90" fmla="*/ 1878179 w 5185"/>
                <a:gd name="T91" fmla="*/ 1418554 h 3880"/>
                <a:gd name="T92" fmla="*/ 1885527 w 5185"/>
                <a:gd name="T93" fmla="*/ 1411206 h 3880"/>
                <a:gd name="T94" fmla="*/ 1892141 w 5185"/>
                <a:gd name="T95" fmla="*/ 1401654 h 3880"/>
                <a:gd name="T96" fmla="*/ 1897652 w 5185"/>
                <a:gd name="T97" fmla="*/ 1390999 h 3880"/>
                <a:gd name="T98" fmla="*/ 1901693 w 5185"/>
                <a:gd name="T99" fmla="*/ 1379977 h 3880"/>
                <a:gd name="T100" fmla="*/ 1903898 w 5185"/>
                <a:gd name="T101" fmla="*/ 1369322 h 3880"/>
                <a:gd name="T102" fmla="*/ 1905000 w 5185"/>
                <a:gd name="T103" fmla="*/ 1359402 h 3880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5185" h="3880">
                  <a:moveTo>
                    <a:pt x="4775" y="2900"/>
                  </a:moveTo>
                  <a:lnTo>
                    <a:pt x="411" y="2900"/>
                  </a:lnTo>
                  <a:lnTo>
                    <a:pt x="87" y="3532"/>
                  </a:lnTo>
                  <a:lnTo>
                    <a:pt x="5099" y="3532"/>
                  </a:lnTo>
                  <a:lnTo>
                    <a:pt x="4775" y="2900"/>
                  </a:lnTo>
                  <a:close/>
                  <a:moveTo>
                    <a:pt x="2046" y="3380"/>
                  </a:moveTo>
                  <a:lnTo>
                    <a:pt x="2181" y="3125"/>
                  </a:lnTo>
                  <a:lnTo>
                    <a:pt x="3017" y="3125"/>
                  </a:lnTo>
                  <a:lnTo>
                    <a:pt x="3139" y="3380"/>
                  </a:lnTo>
                  <a:lnTo>
                    <a:pt x="2046" y="3380"/>
                  </a:lnTo>
                  <a:close/>
                  <a:moveTo>
                    <a:pt x="4700" y="2755"/>
                  </a:moveTo>
                  <a:lnTo>
                    <a:pt x="4700" y="2755"/>
                  </a:lnTo>
                  <a:lnTo>
                    <a:pt x="4698" y="2743"/>
                  </a:lnTo>
                  <a:lnTo>
                    <a:pt x="4700" y="2731"/>
                  </a:lnTo>
                  <a:lnTo>
                    <a:pt x="4700" y="120"/>
                  </a:lnTo>
                  <a:lnTo>
                    <a:pt x="4699" y="108"/>
                  </a:lnTo>
                  <a:lnTo>
                    <a:pt x="4697" y="95"/>
                  </a:lnTo>
                  <a:lnTo>
                    <a:pt x="4694" y="84"/>
                  </a:lnTo>
                  <a:lnTo>
                    <a:pt x="4690" y="73"/>
                  </a:lnTo>
                  <a:lnTo>
                    <a:pt x="4685" y="63"/>
                  </a:lnTo>
                  <a:lnTo>
                    <a:pt x="4680" y="53"/>
                  </a:lnTo>
                  <a:lnTo>
                    <a:pt x="4673" y="43"/>
                  </a:lnTo>
                  <a:lnTo>
                    <a:pt x="4665" y="34"/>
                  </a:lnTo>
                  <a:lnTo>
                    <a:pt x="4657" y="27"/>
                  </a:lnTo>
                  <a:lnTo>
                    <a:pt x="4647" y="20"/>
                  </a:lnTo>
                  <a:lnTo>
                    <a:pt x="4637" y="14"/>
                  </a:lnTo>
                  <a:lnTo>
                    <a:pt x="4627" y="9"/>
                  </a:lnTo>
                  <a:lnTo>
                    <a:pt x="4616" y="5"/>
                  </a:lnTo>
                  <a:lnTo>
                    <a:pt x="4605" y="2"/>
                  </a:lnTo>
                  <a:lnTo>
                    <a:pt x="4592" y="1"/>
                  </a:lnTo>
                  <a:lnTo>
                    <a:pt x="4580" y="0"/>
                  </a:lnTo>
                  <a:lnTo>
                    <a:pt x="605" y="0"/>
                  </a:lnTo>
                  <a:lnTo>
                    <a:pt x="593" y="1"/>
                  </a:lnTo>
                  <a:lnTo>
                    <a:pt x="581" y="2"/>
                  </a:lnTo>
                  <a:lnTo>
                    <a:pt x="569" y="5"/>
                  </a:lnTo>
                  <a:lnTo>
                    <a:pt x="558" y="9"/>
                  </a:lnTo>
                  <a:lnTo>
                    <a:pt x="548" y="14"/>
                  </a:lnTo>
                  <a:lnTo>
                    <a:pt x="538" y="20"/>
                  </a:lnTo>
                  <a:lnTo>
                    <a:pt x="529" y="27"/>
                  </a:lnTo>
                  <a:lnTo>
                    <a:pt x="521" y="34"/>
                  </a:lnTo>
                  <a:lnTo>
                    <a:pt x="512" y="43"/>
                  </a:lnTo>
                  <a:lnTo>
                    <a:pt x="505" y="53"/>
                  </a:lnTo>
                  <a:lnTo>
                    <a:pt x="499" y="63"/>
                  </a:lnTo>
                  <a:lnTo>
                    <a:pt x="494" y="73"/>
                  </a:lnTo>
                  <a:lnTo>
                    <a:pt x="490" y="84"/>
                  </a:lnTo>
                  <a:lnTo>
                    <a:pt x="488" y="95"/>
                  </a:lnTo>
                  <a:lnTo>
                    <a:pt x="486" y="108"/>
                  </a:lnTo>
                  <a:lnTo>
                    <a:pt x="485" y="120"/>
                  </a:lnTo>
                  <a:lnTo>
                    <a:pt x="485" y="2731"/>
                  </a:lnTo>
                  <a:lnTo>
                    <a:pt x="486" y="2743"/>
                  </a:lnTo>
                  <a:lnTo>
                    <a:pt x="485" y="2755"/>
                  </a:lnTo>
                  <a:lnTo>
                    <a:pt x="484" y="2756"/>
                  </a:lnTo>
                  <a:lnTo>
                    <a:pt x="4701" y="2756"/>
                  </a:lnTo>
                  <a:lnTo>
                    <a:pt x="4700" y="2755"/>
                  </a:lnTo>
                  <a:close/>
                  <a:moveTo>
                    <a:pt x="4401" y="2552"/>
                  </a:moveTo>
                  <a:lnTo>
                    <a:pt x="784" y="2552"/>
                  </a:lnTo>
                  <a:lnTo>
                    <a:pt x="784" y="299"/>
                  </a:lnTo>
                  <a:lnTo>
                    <a:pt x="4401" y="299"/>
                  </a:lnTo>
                  <a:lnTo>
                    <a:pt x="4401" y="2552"/>
                  </a:lnTo>
                  <a:close/>
                  <a:moveTo>
                    <a:pt x="5172" y="3676"/>
                  </a:moveTo>
                  <a:lnTo>
                    <a:pt x="12" y="3676"/>
                  </a:lnTo>
                  <a:lnTo>
                    <a:pt x="0" y="3700"/>
                  </a:lnTo>
                  <a:lnTo>
                    <a:pt x="1" y="3713"/>
                  </a:lnTo>
                  <a:lnTo>
                    <a:pt x="2" y="3727"/>
                  </a:lnTo>
                  <a:lnTo>
                    <a:pt x="5" y="3741"/>
                  </a:lnTo>
                  <a:lnTo>
                    <a:pt x="9" y="3756"/>
                  </a:lnTo>
                  <a:lnTo>
                    <a:pt x="14" y="3771"/>
                  </a:lnTo>
                  <a:lnTo>
                    <a:pt x="20" y="3786"/>
                  </a:lnTo>
                  <a:lnTo>
                    <a:pt x="28" y="3801"/>
                  </a:lnTo>
                  <a:lnTo>
                    <a:pt x="36" y="3815"/>
                  </a:lnTo>
                  <a:lnTo>
                    <a:pt x="44" y="3828"/>
                  </a:lnTo>
                  <a:lnTo>
                    <a:pt x="53" y="3841"/>
                  </a:lnTo>
                  <a:lnTo>
                    <a:pt x="63" y="3852"/>
                  </a:lnTo>
                  <a:lnTo>
                    <a:pt x="73" y="3861"/>
                  </a:lnTo>
                  <a:lnTo>
                    <a:pt x="85" y="3869"/>
                  </a:lnTo>
                  <a:lnTo>
                    <a:pt x="96" y="3875"/>
                  </a:lnTo>
                  <a:lnTo>
                    <a:pt x="108" y="3878"/>
                  </a:lnTo>
                  <a:lnTo>
                    <a:pt x="114" y="3879"/>
                  </a:lnTo>
                  <a:lnTo>
                    <a:pt x="120" y="3880"/>
                  </a:lnTo>
                  <a:lnTo>
                    <a:pt x="5065" y="3880"/>
                  </a:lnTo>
                  <a:lnTo>
                    <a:pt x="5071" y="3879"/>
                  </a:lnTo>
                  <a:lnTo>
                    <a:pt x="5077" y="3878"/>
                  </a:lnTo>
                  <a:lnTo>
                    <a:pt x="5089" y="3875"/>
                  </a:lnTo>
                  <a:lnTo>
                    <a:pt x="5101" y="3869"/>
                  </a:lnTo>
                  <a:lnTo>
                    <a:pt x="5112" y="3861"/>
                  </a:lnTo>
                  <a:lnTo>
                    <a:pt x="5122" y="3852"/>
                  </a:lnTo>
                  <a:lnTo>
                    <a:pt x="5132" y="3841"/>
                  </a:lnTo>
                  <a:lnTo>
                    <a:pt x="5141" y="3828"/>
                  </a:lnTo>
                  <a:lnTo>
                    <a:pt x="5150" y="3815"/>
                  </a:lnTo>
                  <a:lnTo>
                    <a:pt x="5158" y="3801"/>
                  </a:lnTo>
                  <a:lnTo>
                    <a:pt x="5165" y="3786"/>
                  </a:lnTo>
                  <a:lnTo>
                    <a:pt x="5171" y="3771"/>
                  </a:lnTo>
                  <a:lnTo>
                    <a:pt x="5176" y="3756"/>
                  </a:lnTo>
                  <a:lnTo>
                    <a:pt x="5180" y="3741"/>
                  </a:lnTo>
                  <a:lnTo>
                    <a:pt x="5182" y="3727"/>
                  </a:lnTo>
                  <a:lnTo>
                    <a:pt x="5184" y="3713"/>
                  </a:lnTo>
                  <a:lnTo>
                    <a:pt x="5185" y="3700"/>
                  </a:lnTo>
                  <a:lnTo>
                    <a:pt x="5172" y="3676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bIns="360000"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+mj-lt"/>
                <a:ea typeface="微软雅黑" pitchFamily="34" charset="-122"/>
                <a:cs typeface="+mn-cs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3334471" y="3594098"/>
            <a:ext cx="1149740" cy="1149740"/>
            <a:chOff x="2483768" y="3435846"/>
            <a:chExt cx="1149740" cy="1149740"/>
          </a:xfrm>
        </p:grpSpPr>
        <p:grpSp>
          <p:nvGrpSpPr>
            <p:cNvPr id="61" name="组合 60"/>
            <p:cNvGrpSpPr/>
            <p:nvPr/>
          </p:nvGrpSpPr>
          <p:grpSpPr>
            <a:xfrm>
              <a:off x="2483768" y="3435846"/>
              <a:ext cx="1149740" cy="1149740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63" name="同心圆 62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lt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64" name="椭圆 63"/>
              <p:cNvSpPr/>
              <p:nvPr/>
            </p:nvSpPr>
            <p:spPr>
              <a:xfrm>
                <a:off x="392112" y="760412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+mj-lt"/>
                  <a:ea typeface="宋体" panose="02010600030101010101" pitchFamily="2" charset="-122"/>
                  <a:cs typeface="+mn-cs"/>
                </a:endParaRPr>
              </a:p>
            </p:txBody>
          </p:sp>
        </p:grpSp>
        <p:sp>
          <p:nvSpPr>
            <p:cNvPr id="68" name="KSO_Shape"/>
            <p:cNvSpPr>
              <a:spLocks/>
            </p:cNvSpPr>
            <p:nvPr/>
          </p:nvSpPr>
          <p:spPr bwMode="auto">
            <a:xfrm>
              <a:off x="2802446" y="3812214"/>
              <a:ext cx="521267" cy="439601"/>
            </a:xfrm>
            <a:custGeom>
              <a:avLst/>
              <a:gdLst>
                <a:gd name="T0" fmla="*/ 332222 w 2301876"/>
                <a:gd name="T1" fmla="*/ 1410232 h 1941513"/>
                <a:gd name="T2" fmla="*/ 321717 w 2301876"/>
                <a:gd name="T3" fmla="*/ 1470415 h 1941513"/>
                <a:gd name="T4" fmla="*/ 382384 w 2301876"/>
                <a:gd name="T5" fmla="*/ 1525343 h 1941513"/>
                <a:gd name="T6" fmla="*/ 696485 w 2301876"/>
                <a:gd name="T7" fmla="*/ 1509573 h 1941513"/>
                <a:gd name="T8" fmla="*/ 723010 w 2301876"/>
                <a:gd name="T9" fmla="*/ 1444398 h 1941513"/>
                <a:gd name="T10" fmla="*/ 671273 w 2301876"/>
                <a:gd name="T11" fmla="*/ 1380797 h 1941513"/>
                <a:gd name="T12" fmla="*/ 1348867 w 2301876"/>
                <a:gd name="T13" fmla="*/ 1247408 h 1941513"/>
                <a:gd name="T14" fmla="*/ 1327043 w 2301876"/>
                <a:gd name="T15" fmla="*/ 1320445 h 1941513"/>
                <a:gd name="T16" fmla="*/ 1593934 w 2301876"/>
                <a:gd name="T17" fmla="*/ 1356438 h 1941513"/>
                <a:gd name="T18" fmla="*/ 1647838 w 2301876"/>
                <a:gd name="T19" fmla="*/ 1303105 h 1941513"/>
                <a:gd name="T20" fmla="*/ 1606030 w 2301876"/>
                <a:gd name="T21" fmla="*/ 1239789 h 1941513"/>
                <a:gd name="T22" fmla="*/ 1529191 w 2301876"/>
                <a:gd name="T23" fmla="*/ 516517 h 1941513"/>
                <a:gd name="T24" fmla="*/ 1584982 w 2301876"/>
                <a:gd name="T25" fmla="*/ 576970 h 1941513"/>
                <a:gd name="T26" fmla="*/ 1601035 w 2301876"/>
                <a:gd name="T27" fmla="*/ 667649 h 1941513"/>
                <a:gd name="T28" fmla="*/ 1640510 w 2301876"/>
                <a:gd name="T29" fmla="*/ 716799 h 1941513"/>
                <a:gd name="T30" fmla="*/ 1583140 w 2301876"/>
                <a:gd name="T31" fmla="*/ 840071 h 1941513"/>
                <a:gd name="T32" fmla="*/ 1691827 w 2301876"/>
                <a:gd name="T33" fmla="*/ 916820 h 1941513"/>
                <a:gd name="T34" fmla="*/ 1229710 w 2301876"/>
                <a:gd name="T35" fmla="*/ 1106063 h 1941513"/>
                <a:gd name="T36" fmla="*/ 1284448 w 2301876"/>
                <a:gd name="T37" fmla="*/ 909460 h 1941513"/>
                <a:gd name="T38" fmla="*/ 1396556 w 2301876"/>
                <a:gd name="T39" fmla="*/ 836654 h 1941513"/>
                <a:gd name="T40" fmla="*/ 1335239 w 2301876"/>
                <a:gd name="T41" fmla="*/ 712857 h 1941513"/>
                <a:gd name="T42" fmla="*/ 1370240 w 2301876"/>
                <a:gd name="T43" fmla="*/ 660815 h 1941513"/>
                <a:gd name="T44" fmla="*/ 1388398 w 2301876"/>
                <a:gd name="T45" fmla="*/ 571451 h 1941513"/>
                <a:gd name="T46" fmla="*/ 1446031 w 2301876"/>
                <a:gd name="T47" fmla="*/ 514152 h 1941513"/>
                <a:gd name="T48" fmla="*/ 570227 w 2301876"/>
                <a:gd name="T49" fmla="*/ 477627 h 1941513"/>
                <a:gd name="T50" fmla="*/ 641756 w 2301876"/>
                <a:gd name="T51" fmla="*/ 549062 h 1941513"/>
                <a:gd name="T52" fmla="*/ 661216 w 2301876"/>
                <a:gd name="T53" fmla="*/ 657005 h 1941513"/>
                <a:gd name="T54" fmla="*/ 633078 w 2301876"/>
                <a:gd name="T55" fmla="*/ 739471 h 1941513"/>
                <a:gd name="T56" fmla="*/ 574697 w 2301876"/>
                <a:gd name="T57" fmla="*/ 792786 h 1941513"/>
                <a:gd name="T58" fmla="*/ 708552 w 2301876"/>
                <a:gd name="T59" fmla="*/ 915697 h 1941513"/>
                <a:gd name="T60" fmla="*/ 815320 w 2301876"/>
                <a:gd name="T61" fmla="*/ 1036508 h 1941513"/>
                <a:gd name="T62" fmla="*/ 222836 w 2301876"/>
                <a:gd name="T63" fmla="*/ 1047276 h 1941513"/>
                <a:gd name="T64" fmla="*/ 324870 w 2301876"/>
                <a:gd name="T65" fmla="*/ 922526 h 1941513"/>
                <a:gd name="T66" fmla="*/ 473189 w 2301876"/>
                <a:gd name="T67" fmla="*/ 794886 h 1941513"/>
                <a:gd name="T68" fmla="*/ 413493 w 2301876"/>
                <a:gd name="T69" fmla="*/ 744461 h 1941513"/>
                <a:gd name="T70" fmla="*/ 382462 w 2301876"/>
                <a:gd name="T71" fmla="*/ 663570 h 1941513"/>
                <a:gd name="T72" fmla="*/ 397978 w 2301876"/>
                <a:gd name="T73" fmla="*/ 556154 h 1941513"/>
                <a:gd name="T74" fmla="*/ 466878 w 2301876"/>
                <a:gd name="T75" fmla="*/ 480778 h 1941513"/>
                <a:gd name="T76" fmla="*/ 140242 w 2301876"/>
                <a:gd name="T77" fmla="*/ 134558 h 1941513"/>
                <a:gd name="T78" fmla="*/ 133677 w 2301876"/>
                <a:gd name="T79" fmla="*/ 1210760 h 1941513"/>
                <a:gd name="T80" fmla="*/ 198545 w 2301876"/>
                <a:gd name="T81" fmla="*/ 1290654 h 1941513"/>
                <a:gd name="T82" fmla="*/ 905010 w 2301876"/>
                <a:gd name="T83" fmla="*/ 1223901 h 1941513"/>
                <a:gd name="T84" fmla="*/ 906061 w 2301876"/>
                <a:gd name="T85" fmla="*/ 137186 h 1941513"/>
                <a:gd name="T86" fmla="*/ 1795088 w 2301876"/>
                <a:gd name="T87" fmla="*/ 130835 h 1941513"/>
                <a:gd name="T88" fmla="*/ 1869239 w 2301876"/>
                <a:gd name="T89" fmla="*/ 166040 h 1941513"/>
                <a:gd name="T90" fmla="*/ 1904211 w 2301876"/>
                <a:gd name="T91" fmla="*/ 240391 h 1941513"/>
                <a:gd name="T92" fmla="*/ 1879757 w 2301876"/>
                <a:gd name="T93" fmla="*/ 1330166 h 1941513"/>
                <a:gd name="T94" fmla="*/ 1769057 w 2301876"/>
                <a:gd name="T95" fmla="*/ 1410033 h 1941513"/>
                <a:gd name="T96" fmla="*/ 1237904 w 2301876"/>
                <a:gd name="T97" fmla="*/ 1415550 h 1941513"/>
                <a:gd name="T98" fmla="*/ 1189785 w 2301876"/>
                <a:gd name="T99" fmla="*/ 1139429 h 1941513"/>
                <a:gd name="T100" fmla="*/ 1756435 w 2301876"/>
                <a:gd name="T101" fmla="*/ 1159921 h 1941513"/>
                <a:gd name="T102" fmla="*/ 1799821 w 2301876"/>
                <a:gd name="T103" fmla="*/ 1088198 h 1941513"/>
                <a:gd name="T104" fmla="*/ 898445 w 2301876"/>
                <a:gd name="T105" fmla="*/ 262 h 1941513"/>
                <a:gd name="T106" fmla="*/ 992990 w 2301876"/>
                <a:gd name="T107" fmla="*/ 39421 h 1941513"/>
                <a:gd name="T108" fmla="*/ 1041313 w 2301876"/>
                <a:gd name="T109" fmla="*/ 129302 h 1941513"/>
                <a:gd name="T110" fmla="*/ 1017414 w 2301876"/>
                <a:gd name="T111" fmla="*/ 1483030 h 1941513"/>
                <a:gd name="T112" fmla="*/ 887939 w 2301876"/>
                <a:gd name="T113" fmla="*/ 1588417 h 1941513"/>
                <a:gd name="T114" fmla="*/ 200909 w 2301876"/>
                <a:gd name="T115" fmla="*/ 1599454 h 1941513"/>
                <a:gd name="T116" fmla="*/ 45959 w 2301876"/>
                <a:gd name="T117" fmla="*/ 1513779 h 1941513"/>
                <a:gd name="T118" fmla="*/ 0 w 2301876"/>
                <a:gd name="T119" fmla="*/ 152429 h 1941513"/>
                <a:gd name="T120" fmla="*/ 34667 w 2301876"/>
                <a:gd name="T121" fmla="*/ 55452 h 1941513"/>
                <a:gd name="T122" fmla="*/ 121596 w 2301876"/>
                <a:gd name="T123" fmla="*/ 2891 h 1941513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2301876" h="1941513">
                  <a:moveTo>
                    <a:pt x="475693" y="1664563"/>
                  </a:moveTo>
                  <a:lnTo>
                    <a:pt x="471250" y="1664880"/>
                  </a:lnTo>
                  <a:lnTo>
                    <a:pt x="466490" y="1665198"/>
                  </a:lnTo>
                  <a:lnTo>
                    <a:pt x="462047" y="1665515"/>
                  </a:lnTo>
                  <a:lnTo>
                    <a:pt x="457605" y="1666468"/>
                  </a:lnTo>
                  <a:lnTo>
                    <a:pt x="453162" y="1667421"/>
                  </a:lnTo>
                  <a:lnTo>
                    <a:pt x="449354" y="1668691"/>
                  </a:lnTo>
                  <a:lnTo>
                    <a:pt x="440786" y="1671550"/>
                  </a:lnTo>
                  <a:lnTo>
                    <a:pt x="433170" y="1675679"/>
                  </a:lnTo>
                  <a:lnTo>
                    <a:pt x="425553" y="1680125"/>
                  </a:lnTo>
                  <a:lnTo>
                    <a:pt x="418572" y="1685207"/>
                  </a:lnTo>
                  <a:lnTo>
                    <a:pt x="412542" y="1691241"/>
                  </a:lnTo>
                  <a:lnTo>
                    <a:pt x="406513" y="1697276"/>
                  </a:lnTo>
                  <a:lnTo>
                    <a:pt x="401435" y="1704263"/>
                  </a:lnTo>
                  <a:lnTo>
                    <a:pt x="396993" y="1711886"/>
                  </a:lnTo>
                  <a:lnTo>
                    <a:pt x="392867" y="1719508"/>
                  </a:lnTo>
                  <a:lnTo>
                    <a:pt x="390011" y="1728083"/>
                  </a:lnTo>
                  <a:lnTo>
                    <a:pt x="388742" y="1732212"/>
                  </a:lnTo>
                  <a:lnTo>
                    <a:pt x="387790" y="1736341"/>
                  </a:lnTo>
                  <a:lnTo>
                    <a:pt x="386838" y="1740787"/>
                  </a:lnTo>
                  <a:lnTo>
                    <a:pt x="386203" y="1745552"/>
                  </a:lnTo>
                  <a:lnTo>
                    <a:pt x="385886" y="1749998"/>
                  </a:lnTo>
                  <a:lnTo>
                    <a:pt x="385886" y="1754444"/>
                  </a:lnTo>
                  <a:lnTo>
                    <a:pt x="385886" y="1759209"/>
                  </a:lnTo>
                  <a:lnTo>
                    <a:pt x="386203" y="1763655"/>
                  </a:lnTo>
                  <a:lnTo>
                    <a:pt x="386838" y="1768419"/>
                  </a:lnTo>
                  <a:lnTo>
                    <a:pt x="387790" y="1772865"/>
                  </a:lnTo>
                  <a:lnTo>
                    <a:pt x="388742" y="1776994"/>
                  </a:lnTo>
                  <a:lnTo>
                    <a:pt x="390011" y="1781441"/>
                  </a:lnTo>
                  <a:lnTo>
                    <a:pt x="392867" y="1789698"/>
                  </a:lnTo>
                  <a:lnTo>
                    <a:pt x="396993" y="1797639"/>
                  </a:lnTo>
                  <a:lnTo>
                    <a:pt x="401435" y="1804943"/>
                  </a:lnTo>
                  <a:lnTo>
                    <a:pt x="406513" y="1812248"/>
                  </a:lnTo>
                  <a:lnTo>
                    <a:pt x="412542" y="1818283"/>
                  </a:lnTo>
                  <a:lnTo>
                    <a:pt x="418572" y="1824317"/>
                  </a:lnTo>
                  <a:lnTo>
                    <a:pt x="425553" y="1829399"/>
                  </a:lnTo>
                  <a:lnTo>
                    <a:pt x="433170" y="1833845"/>
                  </a:lnTo>
                  <a:lnTo>
                    <a:pt x="440786" y="1837657"/>
                  </a:lnTo>
                  <a:lnTo>
                    <a:pt x="449354" y="1840515"/>
                  </a:lnTo>
                  <a:lnTo>
                    <a:pt x="453162" y="1842103"/>
                  </a:lnTo>
                  <a:lnTo>
                    <a:pt x="457605" y="1842738"/>
                  </a:lnTo>
                  <a:lnTo>
                    <a:pt x="462047" y="1843374"/>
                  </a:lnTo>
                  <a:lnTo>
                    <a:pt x="466490" y="1844326"/>
                  </a:lnTo>
                  <a:lnTo>
                    <a:pt x="471250" y="1844644"/>
                  </a:lnTo>
                  <a:lnTo>
                    <a:pt x="475693" y="1844644"/>
                  </a:lnTo>
                  <a:lnTo>
                    <a:pt x="784465" y="1844644"/>
                  </a:lnTo>
                  <a:lnTo>
                    <a:pt x="788908" y="1844644"/>
                  </a:lnTo>
                  <a:lnTo>
                    <a:pt x="793668" y="1844326"/>
                  </a:lnTo>
                  <a:lnTo>
                    <a:pt x="798111" y="1843374"/>
                  </a:lnTo>
                  <a:lnTo>
                    <a:pt x="802553" y="1842738"/>
                  </a:lnTo>
                  <a:lnTo>
                    <a:pt x="806996" y="1842103"/>
                  </a:lnTo>
                  <a:lnTo>
                    <a:pt x="811122" y="1840515"/>
                  </a:lnTo>
                  <a:lnTo>
                    <a:pt x="819690" y="1837657"/>
                  </a:lnTo>
                  <a:lnTo>
                    <a:pt x="827306" y="1833845"/>
                  </a:lnTo>
                  <a:lnTo>
                    <a:pt x="834605" y="1829399"/>
                  </a:lnTo>
                  <a:lnTo>
                    <a:pt x="841586" y="1824317"/>
                  </a:lnTo>
                  <a:lnTo>
                    <a:pt x="847933" y="1818283"/>
                  </a:lnTo>
                  <a:lnTo>
                    <a:pt x="853963" y="1812248"/>
                  </a:lnTo>
                  <a:lnTo>
                    <a:pt x="859040" y="1804943"/>
                  </a:lnTo>
                  <a:lnTo>
                    <a:pt x="863483" y="1797639"/>
                  </a:lnTo>
                  <a:lnTo>
                    <a:pt x="867608" y="1789698"/>
                  </a:lnTo>
                  <a:lnTo>
                    <a:pt x="870464" y="1781441"/>
                  </a:lnTo>
                  <a:lnTo>
                    <a:pt x="871734" y="1776994"/>
                  </a:lnTo>
                  <a:lnTo>
                    <a:pt x="872686" y="1772865"/>
                  </a:lnTo>
                  <a:lnTo>
                    <a:pt x="873320" y="1768419"/>
                  </a:lnTo>
                  <a:lnTo>
                    <a:pt x="873638" y="1763655"/>
                  </a:lnTo>
                  <a:lnTo>
                    <a:pt x="874272" y="1759209"/>
                  </a:lnTo>
                  <a:lnTo>
                    <a:pt x="874590" y="1754444"/>
                  </a:lnTo>
                  <a:lnTo>
                    <a:pt x="874272" y="1749998"/>
                  </a:lnTo>
                  <a:lnTo>
                    <a:pt x="873638" y="1745552"/>
                  </a:lnTo>
                  <a:lnTo>
                    <a:pt x="873320" y="1740787"/>
                  </a:lnTo>
                  <a:lnTo>
                    <a:pt x="872686" y="1736341"/>
                  </a:lnTo>
                  <a:lnTo>
                    <a:pt x="871734" y="1732212"/>
                  </a:lnTo>
                  <a:lnTo>
                    <a:pt x="870464" y="1728083"/>
                  </a:lnTo>
                  <a:lnTo>
                    <a:pt x="867608" y="1719508"/>
                  </a:lnTo>
                  <a:lnTo>
                    <a:pt x="863483" y="1711886"/>
                  </a:lnTo>
                  <a:lnTo>
                    <a:pt x="859040" y="1704263"/>
                  </a:lnTo>
                  <a:lnTo>
                    <a:pt x="853963" y="1697276"/>
                  </a:lnTo>
                  <a:lnTo>
                    <a:pt x="847933" y="1691241"/>
                  </a:lnTo>
                  <a:lnTo>
                    <a:pt x="841586" y="1685207"/>
                  </a:lnTo>
                  <a:lnTo>
                    <a:pt x="834605" y="1680125"/>
                  </a:lnTo>
                  <a:lnTo>
                    <a:pt x="827306" y="1675679"/>
                  </a:lnTo>
                  <a:lnTo>
                    <a:pt x="819690" y="1671550"/>
                  </a:lnTo>
                  <a:lnTo>
                    <a:pt x="811122" y="1668691"/>
                  </a:lnTo>
                  <a:lnTo>
                    <a:pt x="806996" y="1667421"/>
                  </a:lnTo>
                  <a:lnTo>
                    <a:pt x="802553" y="1666468"/>
                  </a:lnTo>
                  <a:lnTo>
                    <a:pt x="798111" y="1665515"/>
                  </a:lnTo>
                  <a:lnTo>
                    <a:pt x="793668" y="1665198"/>
                  </a:lnTo>
                  <a:lnTo>
                    <a:pt x="788908" y="1664880"/>
                  </a:lnTo>
                  <a:lnTo>
                    <a:pt x="784465" y="1664563"/>
                  </a:lnTo>
                  <a:lnTo>
                    <a:pt x="475693" y="1664563"/>
                  </a:lnTo>
                  <a:close/>
                  <a:moveTo>
                    <a:pt x="1670551" y="1495108"/>
                  </a:moveTo>
                  <a:lnTo>
                    <a:pt x="1662926" y="1495425"/>
                  </a:lnTo>
                  <a:lnTo>
                    <a:pt x="1655936" y="1496695"/>
                  </a:lnTo>
                  <a:lnTo>
                    <a:pt x="1648946" y="1498283"/>
                  </a:lnTo>
                  <a:lnTo>
                    <a:pt x="1642274" y="1500823"/>
                  </a:lnTo>
                  <a:lnTo>
                    <a:pt x="1636237" y="1503998"/>
                  </a:lnTo>
                  <a:lnTo>
                    <a:pt x="1629882" y="1507490"/>
                  </a:lnTo>
                  <a:lnTo>
                    <a:pt x="1624481" y="1511618"/>
                  </a:lnTo>
                  <a:lnTo>
                    <a:pt x="1619080" y="1516380"/>
                  </a:lnTo>
                  <a:lnTo>
                    <a:pt x="1614631" y="1521778"/>
                  </a:lnTo>
                  <a:lnTo>
                    <a:pt x="1610183" y="1527175"/>
                  </a:lnTo>
                  <a:lnTo>
                    <a:pt x="1606688" y="1533208"/>
                  </a:lnTo>
                  <a:lnTo>
                    <a:pt x="1603511" y="1539240"/>
                  </a:lnTo>
                  <a:lnTo>
                    <a:pt x="1601605" y="1545908"/>
                  </a:lnTo>
                  <a:lnTo>
                    <a:pt x="1599698" y="1552893"/>
                  </a:lnTo>
                  <a:lnTo>
                    <a:pt x="1598427" y="1559878"/>
                  </a:lnTo>
                  <a:lnTo>
                    <a:pt x="1598110" y="1567498"/>
                  </a:lnTo>
                  <a:lnTo>
                    <a:pt x="1598427" y="1574800"/>
                  </a:lnTo>
                  <a:lnTo>
                    <a:pt x="1599698" y="1582103"/>
                  </a:lnTo>
                  <a:lnTo>
                    <a:pt x="1601605" y="1589088"/>
                  </a:lnTo>
                  <a:lnTo>
                    <a:pt x="1603511" y="1595755"/>
                  </a:lnTo>
                  <a:lnTo>
                    <a:pt x="1606688" y="1602105"/>
                  </a:lnTo>
                  <a:lnTo>
                    <a:pt x="1610183" y="1607820"/>
                  </a:lnTo>
                  <a:lnTo>
                    <a:pt x="1614631" y="1613535"/>
                  </a:lnTo>
                  <a:lnTo>
                    <a:pt x="1619080" y="1618615"/>
                  </a:lnTo>
                  <a:lnTo>
                    <a:pt x="1624481" y="1623378"/>
                  </a:lnTo>
                  <a:lnTo>
                    <a:pt x="1629882" y="1627505"/>
                  </a:lnTo>
                  <a:lnTo>
                    <a:pt x="1636237" y="1630998"/>
                  </a:lnTo>
                  <a:lnTo>
                    <a:pt x="1642274" y="1634173"/>
                  </a:lnTo>
                  <a:lnTo>
                    <a:pt x="1648946" y="1636713"/>
                  </a:lnTo>
                  <a:lnTo>
                    <a:pt x="1655936" y="1638300"/>
                  </a:lnTo>
                  <a:lnTo>
                    <a:pt x="1662926" y="1639253"/>
                  </a:lnTo>
                  <a:lnTo>
                    <a:pt x="1670551" y="1639570"/>
                  </a:lnTo>
                  <a:lnTo>
                    <a:pt x="1918697" y="1639570"/>
                  </a:lnTo>
                  <a:lnTo>
                    <a:pt x="1926004" y="1639253"/>
                  </a:lnTo>
                  <a:lnTo>
                    <a:pt x="1933630" y="1638300"/>
                  </a:lnTo>
                  <a:lnTo>
                    <a:pt x="1940620" y="1636713"/>
                  </a:lnTo>
                  <a:lnTo>
                    <a:pt x="1947292" y="1634173"/>
                  </a:lnTo>
                  <a:lnTo>
                    <a:pt x="1953329" y="1630998"/>
                  </a:lnTo>
                  <a:lnTo>
                    <a:pt x="1959366" y="1627505"/>
                  </a:lnTo>
                  <a:lnTo>
                    <a:pt x="1964767" y="1623378"/>
                  </a:lnTo>
                  <a:lnTo>
                    <a:pt x="1970168" y="1618615"/>
                  </a:lnTo>
                  <a:lnTo>
                    <a:pt x="1974934" y="1613535"/>
                  </a:lnTo>
                  <a:lnTo>
                    <a:pt x="1979065" y="1607820"/>
                  </a:lnTo>
                  <a:lnTo>
                    <a:pt x="1982560" y="1602105"/>
                  </a:lnTo>
                  <a:lnTo>
                    <a:pt x="1985419" y="1595755"/>
                  </a:lnTo>
                  <a:lnTo>
                    <a:pt x="1988279" y="1589088"/>
                  </a:lnTo>
                  <a:lnTo>
                    <a:pt x="1989868" y="1582103"/>
                  </a:lnTo>
                  <a:lnTo>
                    <a:pt x="1991138" y="1574800"/>
                  </a:lnTo>
                  <a:lnTo>
                    <a:pt x="1991456" y="1567498"/>
                  </a:lnTo>
                  <a:lnTo>
                    <a:pt x="1991138" y="1559878"/>
                  </a:lnTo>
                  <a:lnTo>
                    <a:pt x="1989868" y="1552893"/>
                  </a:lnTo>
                  <a:lnTo>
                    <a:pt x="1988279" y="1545908"/>
                  </a:lnTo>
                  <a:lnTo>
                    <a:pt x="1985419" y="1539240"/>
                  </a:lnTo>
                  <a:lnTo>
                    <a:pt x="1982560" y="1533208"/>
                  </a:lnTo>
                  <a:lnTo>
                    <a:pt x="1979065" y="1527175"/>
                  </a:lnTo>
                  <a:lnTo>
                    <a:pt x="1974934" y="1521778"/>
                  </a:lnTo>
                  <a:lnTo>
                    <a:pt x="1970168" y="1516380"/>
                  </a:lnTo>
                  <a:lnTo>
                    <a:pt x="1964767" y="1511618"/>
                  </a:lnTo>
                  <a:lnTo>
                    <a:pt x="1959366" y="1507490"/>
                  </a:lnTo>
                  <a:lnTo>
                    <a:pt x="1953329" y="1503998"/>
                  </a:lnTo>
                  <a:lnTo>
                    <a:pt x="1947292" y="1500823"/>
                  </a:lnTo>
                  <a:lnTo>
                    <a:pt x="1940620" y="1498283"/>
                  </a:lnTo>
                  <a:lnTo>
                    <a:pt x="1933630" y="1496695"/>
                  </a:lnTo>
                  <a:lnTo>
                    <a:pt x="1926004" y="1495425"/>
                  </a:lnTo>
                  <a:lnTo>
                    <a:pt x="1918697" y="1495108"/>
                  </a:lnTo>
                  <a:lnTo>
                    <a:pt x="1670551" y="1495108"/>
                  </a:lnTo>
                  <a:close/>
                  <a:moveTo>
                    <a:pt x="1787673" y="611187"/>
                  </a:moveTo>
                  <a:lnTo>
                    <a:pt x="1794669" y="611187"/>
                  </a:lnTo>
                  <a:lnTo>
                    <a:pt x="1801665" y="611187"/>
                  </a:lnTo>
                  <a:lnTo>
                    <a:pt x="1808661" y="612140"/>
                  </a:lnTo>
                  <a:lnTo>
                    <a:pt x="1815338" y="613093"/>
                  </a:lnTo>
                  <a:lnTo>
                    <a:pt x="1822016" y="614681"/>
                  </a:lnTo>
                  <a:lnTo>
                    <a:pt x="1828694" y="616587"/>
                  </a:lnTo>
                  <a:lnTo>
                    <a:pt x="1835372" y="618810"/>
                  </a:lnTo>
                  <a:lnTo>
                    <a:pt x="1841732" y="621352"/>
                  </a:lnTo>
                  <a:lnTo>
                    <a:pt x="1847773" y="624210"/>
                  </a:lnTo>
                  <a:lnTo>
                    <a:pt x="1853815" y="627387"/>
                  </a:lnTo>
                  <a:lnTo>
                    <a:pt x="1859539" y="631198"/>
                  </a:lnTo>
                  <a:lnTo>
                    <a:pt x="1865581" y="635010"/>
                  </a:lnTo>
                  <a:lnTo>
                    <a:pt x="1870987" y="639457"/>
                  </a:lnTo>
                  <a:lnTo>
                    <a:pt x="1876393" y="643904"/>
                  </a:lnTo>
                  <a:lnTo>
                    <a:pt x="1881480" y="648986"/>
                  </a:lnTo>
                  <a:lnTo>
                    <a:pt x="1886568" y="654068"/>
                  </a:lnTo>
                  <a:lnTo>
                    <a:pt x="1891338" y="659151"/>
                  </a:lnTo>
                  <a:lnTo>
                    <a:pt x="1895790" y="665186"/>
                  </a:lnTo>
                  <a:lnTo>
                    <a:pt x="1900242" y="670903"/>
                  </a:lnTo>
                  <a:lnTo>
                    <a:pt x="1904376" y="677256"/>
                  </a:lnTo>
                  <a:lnTo>
                    <a:pt x="1908192" y="683609"/>
                  </a:lnTo>
                  <a:lnTo>
                    <a:pt x="1911690" y="690597"/>
                  </a:lnTo>
                  <a:lnTo>
                    <a:pt x="1915188" y="697267"/>
                  </a:lnTo>
                  <a:lnTo>
                    <a:pt x="1918049" y="704255"/>
                  </a:lnTo>
                  <a:lnTo>
                    <a:pt x="1920593" y="711561"/>
                  </a:lnTo>
                  <a:lnTo>
                    <a:pt x="1923137" y="718867"/>
                  </a:lnTo>
                  <a:lnTo>
                    <a:pt x="1925363" y="726808"/>
                  </a:lnTo>
                  <a:lnTo>
                    <a:pt x="1927271" y="734431"/>
                  </a:lnTo>
                  <a:lnTo>
                    <a:pt x="1928861" y="742690"/>
                  </a:lnTo>
                  <a:lnTo>
                    <a:pt x="1929815" y="750631"/>
                  </a:lnTo>
                  <a:lnTo>
                    <a:pt x="1930451" y="758889"/>
                  </a:lnTo>
                  <a:lnTo>
                    <a:pt x="1931405" y="767466"/>
                  </a:lnTo>
                  <a:lnTo>
                    <a:pt x="1931405" y="775724"/>
                  </a:lnTo>
                  <a:lnTo>
                    <a:pt x="1931723" y="784301"/>
                  </a:lnTo>
                  <a:lnTo>
                    <a:pt x="1932359" y="791924"/>
                  </a:lnTo>
                  <a:lnTo>
                    <a:pt x="1933313" y="799865"/>
                  </a:lnTo>
                  <a:lnTo>
                    <a:pt x="1934585" y="806853"/>
                  </a:lnTo>
                  <a:lnTo>
                    <a:pt x="1936175" y="813206"/>
                  </a:lnTo>
                  <a:lnTo>
                    <a:pt x="1938401" y="819241"/>
                  </a:lnTo>
                  <a:lnTo>
                    <a:pt x="1940627" y="824958"/>
                  </a:lnTo>
                  <a:lnTo>
                    <a:pt x="1943171" y="830041"/>
                  </a:lnTo>
                  <a:lnTo>
                    <a:pt x="1945715" y="834805"/>
                  </a:lnTo>
                  <a:lnTo>
                    <a:pt x="1948576" y="839252"/>
                  </a:lnTo>
                  <a:lnTo>
                    <a:pt x="1951756" y="843381"/>
                  </a:lnTo>
                  <a:lnTo>
                    <a:pt x="1954936" y="846875"/>
                  </a:lnTo>
                  <a:lnTo>
                    <a:pt x="1958116" y="850687"/>
                  </a:lnTo>
                  <a:lnTo>
                    <a:pt x="1961614" y="853546"/>
                  </a:lnTo>
                  <a:lnTo>
                    <a:pt x="1965430" y="856087"/>
                  </a:lnTo>
                  <a:lnTo>
                    <a:pt x="1968610" y="858946"/>
                  </a:lnTo>
                  <a:lnTo>
                    <a:pt x="1975606" y="862757"/>
                  </a:lnTo>
                  <a:lnTo>
                    <a:pt x="1982284" y="866251"/>
                  </a:lnTo>
                  <a:lnTo>
                    <a:pt x="1988643" y="868475"/>
                  </a:lnTo>
                  <a:lnTo>
                    <a:pt x="1994049" y="869745"/>
                  </a:lnTo>
                  <a:lnTo>
                    <a:pt x="1998819" y="871016"/>
                  </a:lnTo>
                  <a:lnTo>
                    <a:pt x="2002635" y="871334"/>
                  </a:lnTo>
                  <a:lnTo>
                    <a:pt x="2005815" y="871651"/>
                  </a:lnTo>
                  <a:lnTo>
                    <a:pt x="2005815" y="932320"/>
                  </a:lnTo>
                  <a:lnTo>
                    <a:pt x="1841096" y="932320"/>
                  </a:lnTo>
                  <a:lnTo>
                    <a:pt x="1841096" y="997119"/>
                  </a:lnTo>
                  <a:lnTo>
                    <a:pt x="1853815" y="999025"/>
                  </a:lnTo>
                  <a:lnTo>
                    <a:pt x="1865899" y="1001566"/>
                  </a:lnTo>
                  <a:lnTo>
                    <a:pt x="1877983" y="1004107"/>
                  </a:lnTo>
                  <a:lnTo>
                    <a:pt x="1890066" y="1007601"/>
                  </a:lnTo>
                  <a:lnTo>
                    <a:pt x="1901514" y="1011095"/>
                  </a:lnTo>
                  <a:lnTo>
                    <a:pt x="1912962" y="1015224"/>
                  </a:lnTo>
                  <a:lnTo>
                    <a:pt x="1923773" y="1019354"/>
                  </a:lnTo>
                  <a:lnTo>
                    <a:pt x="1934903" y="1024118"/>
                  </a:lnTo>
                  <a:lnTo>
                    <a:pt x="1945715" y="1029200"/>
                  </a:lnTo>
                  <a:lnTo>
                    <a:pt x="1956208" y="1034918"/>
                  </a:lnTo>
                  <a:lnTo>
                    <a:pt x="1966384" y="1040635"/>
                  </a:lnTo>
                  <a:lnTo>
                    <a:pt x="1976242" y="1046988"/>
                  </a:lnTo>
                  <a:lnTo>
                    <a:pt x="1986099" y="1053659"/>
                  </a:lnTo>
                  <a:lnTo>
                    <a:pt x="1995321" y="1060329"/>
                  </a:lnTo>
                  <a:lnTo>
                    <a:pt x="2003907" y="1067635"/>
                  </a:lnTo>
                  <a:lnTo>
                    <a:pt x="2012811" y="1074940"/>
                  </a:lnTo>
                  <a:lnTo>
                    <a:pt x="2021396" y="1082881"/>
                  </a:lnTo>
                  <a:lnTo>
                    <a:pt x="2029028" y="1090822"/>
                  </a:lnTo>
                  <a:lnTo>
                    <a:pt x="2036978" y="1099081"/>
                  </a:lnTo>
                  <a:lnTo>
                    <a:pt x="2044292" y="1107975"/>
                  </a:lnTo>
                  <a:lnTo>
                    <a:pt x="2051288" y="1116551"/>
                  </a:lnTo>
                  <a:lnTo>
                    <a:pt x="2057965" y="1125445"/>
                  </a:lnTo>
                  <a:lnTo>
                    <a:pt x="2064325" y="1135292"/>
                  </a:lnTo>
                  <a:lnTo>
                    <a:pt x="2069731" y="1144821"/>
                  </a:lnTo>
                  <a:lnTo>
                    <a:pt x="2075455" y="1154350"/>
                  </a:lnTo>
                  <a:lnTo>
                    <a:pt x="2080225" y="1164515"/>
                  </a:lnTo>
                  <a:lnTo>
                    <a:pt x="2084995" y="1174679"/>
                  </a:lnTo>
                  <a:lnTo>
                    <a:pt x="2089128" y="1185161"/>
                  </a:lnTo>
                  <a:lnTo>
                    <a:pt x="2092626" y="1195643"/>
                  </a:lnTo>
                  <a:lnTo>
                    <a:pt x="2095488" y="1206761"/>
                  </a:lnTo>
                  <a:lnTo>
                    <a:pt x="2098668" y="1217560"/>
                  </a:lnTo>
                  <a:lnTo>
                    <a:pt x="2100894" y="1228995"/>
                  </a:lnTo>
                  <a:lnTo>
                    <a:pt x="2103438" y="1336675"/>
                  </a:lnTo>
                  <a:lnTo>
                    <a:pt x="1485900" y="1336675"/>
                  </a:lnTo>
                  <a:lnTo>
                    <a:pt x="1488444" y="1228995"/>
                  </a:lnTo>
                  <a:lnTo>
                    <a:pt x="1490670" y="1217560"/>
                  </a:lnTo>
                  <a:lnTo>
                    <a:pt x="1493214" y="1206761"/>
                  </a:lnTo>
                  <a:lnTo>
                    <a:pt x="1496712" y="1195643"/>
                  </a:lnTo>
                  <a:lnTo>
                    <a:pt x="1500210" y="1185161"/>
                  </a:lnTo>
                  <a:lnTo>
                    <a:pt x="1504343" y="1174679"/>
                  </a:lnTo>
                  <a:lnTo>
                    <a:pt x="1508795" y="1164515"/>
                  </a:lnTo>
                  <a:lnTo>
                    <a:pt x="1513565" y="1154350"/>
                  </a:lnTo>
                  <a:lnTo>
                    <a:pt x="1519289" y="1144821"/>
                  </a:lnTo>
                  <a:lnTo>
                    <a:pt x="1525013" y="1135292"/>
                  </a:lnTo>
                  <a:lnTo>
                    <a:pt x="1531055" y="1125763"/>
                  </a:lnTo>
                  <a:lnTo>
                    <a:pt x="1537732" y="1116551"/>
                  </a:lnTo>
                  <a:lnTo>
                    <a:pt x="1544728" y="1107975"/>
                  </a:lnTo>
                  <a:lnTo>
                    <a:pt x="1552042" y="1099081"/>
                  </a:lnTo>
                  <a:lnTo>
                    <a:pt x="1559674" y="1090822"/>
                  </a:lnTo>
                  <a:lnTo>
                    <a:pt x="1567942" y="1082881"/>
                  </a:lnTo>
                  <a:lnTo>
                    <a:pt x="1576209" y="1074940"/>
                  </a:lnTo>
                  <a:lnTo>
                    <a:pt x="1584795" y="1067635"/>
                  </a:lnTo>
                  <a:lnTo>
                    <a:pt x="1593699" y="1060329"/>
                  </a:lnTo>
                  <a:lnTo>
                    <a:pt x="1603239" y="1053659"/>
                  </a:lnTo>
                  <a:lnTo>
                    <a:pt x="1613096" y="1046988"/>
                  </a:lnTo>
                  <a:lnTo>
                    <a:pt x="1622954" y="1040635"/>
                  </a:lnTo>
                  <a:lnTo>
                    <a:pt x="1632812" y="1034918"/>
                  </a:lnTo>
                  <a:lnTo>
                    <a:pt x="1643305" y="1029200"/>
                  </a:lnTo>
                  <a:lnTo>
                    <a:pt x="1654117" y="1024118"/>
                  </a:lnTo>
                  <a:lnTo>
                    <a:pt x="1664929" y="1019671"/>
                  </a:lnTo>
                  <a:lnTo>
                    <a:pt x="1676058" y="1015224"/>
                  </a:lnTo>
                  <a:lnTo>
                    <a:pt x="1687506" y="1011095"/>
                  </a:lnTo>
                  <a:lnTo>
                    <a:pt x="1699272" y="1007601"/>
                  </a:lnTo>
                  <a:lnTo>
                    <a:pt x="1711355" y="1004107"/>
                  </a:lnTo>
                  <a:lnTo>
                    <a:pt x="1723439" y="1001566"/>
                  </a:lnTo>
                  <a:lnTo>
                    <a:pt x="1735523" y="999025"/>
                  </a:lnTo>
                  <a:lnTo>
                    <a:pt x="1747924" y="997119"/>
                  </a:lnTo>
                  <a:lnTo>
                    <a:pt x="1747924" y="932320"/>
                  </a:lnTo>
                  <a:lnTo>
                    <a:pt x="1583205" y="932320"/>
                  </a:lnTo>
                  <a:lnTo>
                    <a:pt x="1583205" y="871651"/>
                  </a:lnTo>
                  <a:lnTo>
                    <a:pt x="1586385" y="871334"/>
                  </a:lnTo>
                  <a:lnTo>
                    <a:pt x="1590201" y="870698"/>
                  </a:lnTo>
                  <a:lnTo>
                    <a:pt x="1594971" y="869110"/>
                  </a:lnTo>
                  <a:lnTo>
                    <a:pt x="1600377" y="867204"/>
                  </a:lnTo>
                  <a:lnTo>
                    <a:pt x="1606736" y="864663"/>
                  </a:lnTo>
                  <a:lnTo>
                    <a:pt x="1613414" y="861487"/>
                  </a:lnTo>
                  <a:lnTo>
                    <a:pt x="1620410" y="857358"/>
                  </a:lnTo>
                  <a:lnTo>
                    <a:pt x="1624226" y="854816"/>
                  </a:lnTo>
                  <a:lnTo>
                    <a:pt x="1627406" y="851958"/>
                  </a:lnTo>
                  <a:lnTo>
                    <a:pt x="1630586" y="848464"/>
                  </a:lnTo>
                  <a:lnTo>
                    <a:pt x="1634084" y="845287"/>
                  </a:lnTo>
                  <a:lnTo>
                    <a:pt x="1637264" y="841476"/>
                  </a:lnTo>
                  <a:lnTo>
                    <a:pt x="1640444" y="837346"/>
                  </a:lnTo>
                  <a:lnTo>
                    <a:pt x="1643305" y="832899"/>
                  </a:lnTo>
                  <a:lnTo>
                    <a:pt x="1646167" y="828135"/>
                  </a:lnTo>
                  <a:lnTo>
                    <a:pt x="1648393" y="823052"/>
                  </a:lnTo>
                  <a:lnTo>
                    <a:pt x="1650619" y="817653"/>
                  </a:lnTo>
                  <a:lnTo>
                    <a:pt x="1652845" y="811617"/>
                  </a:lnTo>
                  <a:lnTo>
                    <a:pt x="1654435" y="805265"/>
                  </a:lnTo>
                  <a:lnTo>
                    <a:pt x="1655707" y="798594"/>
                  </a:lnTo>
                  <a:lnTo>
                    <a:pt x="1656979" y="791289"/>
                  </a:lnTo>
                  <a:lnTo>
                    <a:pt x="1657297" y="783983"/>
                  </a:lnTo>
                  <a:lnTo>
                    <a:pt x="1657615" y="775724"/>
                  </a:lnTo>
                  <a:lnTo>
                    <a:pt x="1657933" y="767466"/>
                  </a:lnTo>
                  <a:lnTo>
                    <a:pt x="1658569" y="758889"/>
                  </a:lnTo>
                  <a:lnTo>
                    <a:pt x="1659205" y="750631"/>
                  </a:lnTo>
                  <a:lnTo>
                    <a:pt x="1660477" y="742690"/>
                  </a:lnTo>
                  <a:lnTo>
                    <a:pt x="1662067" y="734431"/>
                  </a:lnTo>
                  <a:lnTo>
                    <a:pt x="1663975" y="726808"/>
                  </a:lnTo>
                  <a:lnTo>
                    <a:pt x="1666201" y="718867"/>
                  </a:lnTo>
                  <a:lnTo>
                    <a:pt x="1668427" y="711561"/>
                  </a:lnTo>
                  <a:lnTo>
                    <a:pt x="1671289" y="704255"/>
                  </a:lnTo>
                  <a:lnTo>
                    <a:pt x="1674151" y="697267"/>
                  </a:lnTo>
                  <a:lnTo>
                    <a:pt x="1677648" y="690597"/>
                  </a:lnTo>
                  <a:lnTo>
                    <a:pt x="1680828" y="683609"/>
                  </a:lnTo>
                  <a:lnTo>
                    <a:pt x="1684962" y="677256"/>
                  </a:lnTo>
                  <a:lnTo>
                    <a:pt x="1689096" y="670903"/>
                  </a:lnTo>
                  <a:lnTo>
                    <a:pt x="1693230" y="665186"/>
                  </a:lnTo>
                  <a:lnTo>
                    <a:pt x="1698000" y="659151"/>
                  </a:lnTo>
                  <a:lnTo>
                    <a:pt x="1702770" y="654068"/>
                  </a:lnTo>
                  <a:lnTo>
                    <a:pt x="1707540" y="648986"/>
                  </a:lnTo>
                  <a:lnTo>
                    <a:pt x="1712627" y="643904"/>
                  </a:lnTo>
                  <a:lnTo>
                    <a:pt x="1718351" y="639457"/>
                  </a:lnTo>
                  <a:lnTo>
                    <a:pt x="1723757" y="635010"/>
                  </a:lnTo>
                  <a:lnTo>
                    <a:pt x="1729163" y="631198"/>
                  </a:lnTo>
                  <a:lnTo>
                    <a:pt x="1735205" y="627387"/>
                  </a:lnTo>
                  <a:lnTo>
                    <a:pt x="1741565" y="624210"/>
                  </a:lnTo>
                  <a:lnTo>
                    <a:pt x="1747288" y="621352"/>
                  </a:lnTo>
                  <a:lnTo>
                    <a:pt x="1753966" y="618810"/>
                  </a:lnTo>
                  <a:lnTo>
                    <a:pt x="1760326" y="616587"/>
                  </a:lnTo>
                  <a:lnTo>
                    <a:pt x="1767004" y="614681"/>
                  </a:lnTo>
                  <a:lnTo>
                    <a:pt x="1773682" y="613093"/>
                  </a:lnTo>
                  <a:lnTo>
                    <a:pt x="1780677" y="612140"/>
                  </a:lnTo>
                  <a:lnTo>
                    <a:pt x="1787673" y="611187"/>
                  </a:lnTo>
                  <a:close/>
                  <a:moveTo>
                    <a:pt x="630238" y="565150"/>
                  </a:moveTo>
                  <a:lnTo>
                    <a:pt x="639136" y="565468"/>
                  </a:lnTo>
                  <a:lnTo>
                    <a:pt x="647397" y="566420"/>
                  </a:lnTo>
                  <a:lnTo>
                    <a:pt x="655977" y="567372"/>
                  </a:lnTo>
                  <a:lnTo>
                    <a:pt x="664557" y="569276"/>
                  </a:lnTo>
                  <a:lnTo>
                    <a:pt x="672501" y="571498"/>
                  </a:lnTo>
                  <a:lnTo>
                    <a:pt x="680762" y="574354"/>
                  </a:lnTo>
                  <a:lnTo>
                    <a:pt x="689024" y="577211"/>
                  </a:lnTo>
                  <a:lnTo>
                    <a:pt x="696333" y="581020"/>
                  </a:lnTo>
                  <a:lnTo>
                    <a:pt x="703959" y="585463"/>
                  </a:lnTo>
                  <a:lnTo>
                    <a:pt x="711268" y="589907"/>
                  </a:lnTo>
                  <a:lnTo>
                    <a:pt x="718258" y="594667"/>
                  </a:lnTo>
                  <a:lnTo>
                    <a:pt x="725249" y="600063"/>
                  </a:lnTo>
                  <a:lnTo>
                    <a:pt x="731922" y="605776"/>
                  </a:lnTo>
                  <a:lnTo>
                    <a:pt x="738278" y="611489"/>
                  </a:lnTo>
                  <a:lnTo>
                    <a:pt x="744633" y="618154"/>
                  </a:lnTo>
                  <a:lnTo>
                    <a:pt x="750353" y="624820"/>
                  </a:lnTo>
                  <a:lnTo>
                    <a:pt x="756072" y="632437"/>
                  </a:lnTo>
                  <a:lnTo>
                    <a:pt x="761474" y="639737"/>
                  </a:lnTo>
                  <a:lnTo>
                    <a:pt x="766241" y="647354"/>
                  </a:lnTo>
                  <a:lnTo>
                    <a:pt x="771007" y="655289"/>
                  </a:lnTo>
                  <a:lnTo>
                    <a:pt x="775456" y="663541"/>
                  </a:lnTo>
                  <a:lnTo>
                    <a:pt x="779587" y="672111"/>
                  </a:lnTo>
                  <a:lnTo>
                    <a:pt x="783400" y="680998"/>
                  </a:lnTo>
                  <a:lnTo>
                    <a:pt x="786895" y="690202"/>
                  </a:lnTo>
                  <a:lnTo>
                    <a:pt x="790073" y="699406"/>
                  </a:lnTo>
                  <a:lnTo>
                    <a:pt x="792615" y="708611"/>
                  </a:lnTo>
                  <a:lnTo>
                    <a:pt x="794839" y="718450"/>
                  </a:lnTo>
                  <a:lnTo>
                    <a:pt x="796746" y="728606"/>
                  </a:lnTo>
                  <a:lnTo>
                    <a:pt x="798017" y="738445"/>
                  </a:lnTo>
                  <a:lnTo>
                    <a:pt x="799288" y="748919"/>
                  </a:lnTo>
                  <a:lnTo>
                    <a:pt x="799923" y="759076"/>
                  </a:lnTo>
                  <a:lnTo>
                    <a:pt x="800241" y="769550"/>
                  </a:lnTo>
                  <a:lnTo>
                    <a:pt x="799923" y="777802"/>
                  </a:lnTo>
                  <a:lnTo>
                    <a:pt x="799606" y="786054"/>
                  </a:lnTo>
                  <a:lnTo>
                    <a:pt x="798970" y="793989"/>
                  </a:lnTo>
                  <a:lnTo>
                    <a:pt x="798017" y="801923"/>
                  </a:lnTo>
                  <a:lnTo>
                    <a:pt x="797064" y="809541"/>
                  </a:lnTo>
                  <a:lnTo>
                    <a:pt x="795475" y="817476"/>
                  </a:lnTo>
                  <a:lnTo>
                    <a:pt x="793568" y="825093"/>
                  </a:lnTo>
                  <a:lnTo>
                    <a:pt x="791979" y="832710"/>
                  </a:lnTo>
                  <a:lnTo>
                    <a:pt x="789755" y="840328"/>
                  </a:lnTo>
                  <a:lnTo>
                    <a:pt x="787531" y="847310"/>
                  </a:lnTo>
                  <a:lnTo>
                    <a:pt x="784671" y="854293"/>
                  </a:lnTo>
                  <a:lnTo>
                    <a:pt x="781811" y="861276"/>
                  </a:lnTo>
                  <a:lnTo>
                    <a:pt x="778951" y="868258"/>
                  </a:lnTo>
                  <a:lnTo>
                    <a:pt x="775456" y="874923"/>
                  </a:lnTo>
                  <a:lnTo>
                    <a:pt x="772278" y="880954"/>
                  </a:lnTo>
                  <a:lnTo>
                    <a:pt x="768465" y="887619"/>
                  </a:lnTo>
                  <a:lnTo>
                    <a:pt x="764970" y="893649"/>
                  </a:lnTo>
                  <a:lnTo>
                    <a:pt x="760839" y="899680"/>
                  </a:lnTo>
                  <a:lnTo>
                    <a:pt x="756708" y="905393"/>
                  </a:lnTo>
                  <a:lnTo>
                    <a:pt x="752259" y="911106"/>
                  </a:lnTo>
                  <a:lnTo>
                    <a:pt x="747810" y="916501"/>
                  </a:lnTo>
                  <a:lnTo>
                    <a:pt x="743044" y="921580"/>
                  </a:lnTo>
                  <a:lnTo>
                    <a:pt x="738278" y="926341"/>
                  </a:lnTo>
                  <a:lnTo>
                    <a:pt x="733193" y="931101"/>
                  </a:lnTo>
                  <a:lnTo>
                    <a:pt x="728109" y="936180"/>
                  </a:lnTo>
                  <a:lnTo>
                    <a:pt x="722707" y="939988"/>
                  </a:lnTo>
                  <a:lnTo>
                    <a:pt x="717305" y="944114"/>
                  </a:lnTo>
                  <a:lnTo>
                    <a:pt x="711903" y="948241"/>
                  </a:lnTo>
                  <a:lnTo>
                    <a:pt x="706183" y="951414"/>
                  </a:lnTo>
                  <a:lnTo>
                    <a:pt x="700464" y="954906"/>
                  </a:lnTo>
                  <a:lnTo>
                    <a:pt x="694426" y="958080"/>
                  </a:lnTo>
                  <a:lnTo>
                    <a:pt x="688071" y="960619"/>
                  </a:lnTo>
                  <a:lnTo>
                    <a:pt x="688071" y="1044727"/>
                  </a:lnTo>
                  <a:lnTo>
                    <a:pt x="703641" y="1047266"/>
                  </a:lnTo>
                  <a:lnTo>
                    <a:pt x="718894" y="1050440"/>
                  </a:lnTo>
                  <a:lnTo>
                    <a:pt x="733829" y="1053614"/>
                  </a:lnTo>
                  <a:lnTo>
                    <a:pt x="748764" y="1057740"/>
                  </a:lnTo>
                  <a:lnTo>
                    <a:pt x="763063" y="1062184"/>
                  </a:lnTo>
                  <a:lnTo>
                    <a:pt x="777045" y="1066945"/>
                  </a:lnTo>
                  <a:lnTo>
                    <a:pt x="791026" y="1072340"/>
                  </a:lnTo>
                  <a:lnTo>
                    <a:pt x="804690" y="1078371"/>
                  </a:lnTo>
                  <a:lnTo>
                    <a:pt x="818036" y="1085036"/>
                  </a:lnTo>
                  <a:lnTo>
                    <a:pt x="831064" y="1091701"/>
                  </a:lnTo>
                  <a:lnTo>
                    <a:pt x="843775" y="1099001"/>
                  </a:lnTo>
                  <a:lnTo>
                    <a:pt x="856167" y="1106618"/>
                  </a:lnTo>
                  <a:lnTo>
                    <a:pt x="867925" y="1114871"/>
                  </a:lnTo>
                  <a:lnTo>
                    <a:pt x="879682" y="1123440"/>
                  </a:lnTo>
                  <a:lnTo>
                    <a:pt x="890804" y="1132010"/>
                  </a:lnTo>
                  <a:lnTo>
                    <a:pt x="901925" y="1141214"/>
                  </a:lnTo>
                  <a:lnTo>
                    <a:pt x="912094" y="1151370"/>
                  </a:lnTo>
                  <a:lnTo>
                    <a:pt x="921944" y="1161210"/>
                  </a:lnTo>
                  <a:lnTo>
                    <a:pt x="931795" y="1171683"/>
                  </a:lnTo>
                  <a:lnTo>
                    <a:pt x="940692" y="1182157"/>
                  </a:lnTo>
                  <a:lnTo>
                    <a:pt x="949272" y="1193266"/>
                  </a:lnTo>
                  <a:lnTo>
                    <a:pt x="957534" y="1204692"/>
                  </a:lnTo>
                  <a:lnTo>
                    <a:pt x="965160" y="1216118"/>
                  </a:lnTo>
                  <a:lnTo>
                    <a:pt x="972151" y="1227862"/>
                  </a:lnTo>
                  <a:lnTo>
                    <a:pt x="979142" y="1240557"/>
                  </a:lnTo>
                  <a:lnTo>
                    <a:pt x="985179" y="1252618"/>
                  </a:lnTo>
                  <a:lnTo>
                    <a:pt x="991217" y="1265631"/>
                  </a:lnTo>
                  <a:lnTo>
                    <a:pt x="995983" y="1278327"/>
                  </a:lnTo>
                  <a:lnTo>
                    <a:pt x="1000749" y="1291657"/>
                  </a:lnTo>
                  <a:lnTo>
                    <a:pt x="1004880" y="1304988"/>
                  </a:lnTo>
                  <a:lnTo>
                    <a:pt x="1008058" y="1318635"/>
                  </a:lnTo>
                  <a:lnTo>
                    <a:pt x="1010600" y="1332600"/>
                  </a:lnTo>
                  <a:lnTo>
                    <a:pt x="1014413" y="1484313"/>
                  </a:lnTo>
                  <a:lnTo>
                    <a:pt x="246063" y="1484313"/>
                  </a:lnTo>
                  <a:lnTo>
                    <a:pt x="249876" y="1332600"/>
                  </a:lnTo>
                  <a:lnTo>
                    <a:pt x="252419" y="1318635"/>
                  </a:lnTo>
                  <a:lnTo>
                    <a:pt x="255596" y="1304988"/>
                  </a:lnTo>
                  <a:lnTo>
                    <a:pt x="259727" y="1291657"/>
                  </a:lnTo>
                  <a:lnTo>
                    <a:pt x="264176" y="1278327"/>
                  </a:lnTo>
                  <a:lnTo>
                    <a:pt x="269260" y="1265631"/>
                  </a:lnTo>
                  <a:lnTo>
                    <a:pt x="275297" y="1252618"/>
                  </a:lnTo>
                  <a:lnTo>
                    <a:pt x="281017" y="1240557"/>
                  </a:lnTo>
                  <a:lnTo>
                    <a:pt x="288008" y="1227862"/>
                  </a:lnTo>
                  <a:lnTo>
                    <a:pt x="294999" y="1216118"/>
                  </a:lnTo>
                  <a:lnTo>
                    <a:pt x="302943" y="1204692"/>
                  </a:lnTo>
                  <a:lnTo>
                    <a:pt x="310887" y="1193266"/>
                  </a:lnTo>
                  <a:lnTo>
                    <a:pt x="319784" y="1182157"/>
                  </a:lnTo>
                  <a:lnTo>
                    <a:pt x="328682" y="1171683"/>
                  </a:lnTo>
                  <a:lnTo>
                    <a:pt x="338214" y="1161210"/>
                  </a:lnTo>
                  <a:lnTo>
                    <a:pt x="348383" y="1151370"/>
                  </a:lnTo>
                  <a:lnTo>
                    <a:pt x="358869" y="1141214"/>
                  </a:lnTo>
                  <a:lnTo>
                    <a:pt x="369673" y="1132010"/>
                  </a:lnTo>
                  <a:lnTo>
                    <a:pt x="380795" y="1123440"/>
                  </a:lnTo>
                  <a:lnTo>
                    <a:pt x="392552" y="1114871"/>
                  </a:lnTo>
                  <a:lnTo>
                    <a:pt x="404309" y="1106618"/>
                  </a:lnTo>
                  <a:lnTo>
                    <a:pt x="417020" y="1099001"/>
                  </a:lnTo>
                  <a:lnTo>
                    <a:pt x="429412" y="1091701"/>
                  </a:lnTo>
                  <a:lnTo>
                    <a:pt x="442441" y="1085036"/>
                  </a:lnTo>
                  <a:lnTo>
                    <a:pt x="455787" y="1078371"/>
                  </a:lnTo>
                  <a:lnTo>
                    <a:pt x="469450" y="1072340"/>
                  </a:lnTo>
                  <a:lnTo>
                    <a:pt x="483432" y="1066945"/>
                  </a:lnTo>
                  <a:lnTo>
                    <a:pt x="497413" y="1062184"/>
                  </a:lnTo>
                  <a:lnTo>
                    <a:pt x="511713" y="1057740"/>
                  </a:lnTo>
                  <a:lnTo>
                    <a:pt x="526648" y="1053614"/>
                  </a:lnTo>
                  <a:lnTo>
                    <a:pt x="541582" y="1050440"/>
                  </a:lnTo>
                  <a:lnTo>
                    <a:pt x="556835" y="1047266"/>
                  </a:lnTo>
                  <a:lnTo>
                    <a:pt x="571770" y="1044727"/>
                  </a:lnTo>
                  <a:lnTo>
                    <a:pt x="571770" y="960619"/>
                  </a:lnTo>
                  <a:lnTo>
                    <a:pt x="566050" y="958080"/>
                  </a:lnTo>
                  <a:lnTo>
                    <a:pt x="560013" y="954906"/>
                  </a:lnTo>
                  <a:lnTo>
                    <a:pt x="554293" y="951414"/>
                  </a:lnTo>
                  <a:lnTo>
                    <a:pt x="548573" y="948241"/>
                  </a:lnTo>
                  <a:lnTo>
                    <a:pt x="543171" y="944114"/>
                  </a:lnTo>
                  <a:lnTo>
                    <a:pt x="537452" y="939988"/>
                  </a:lnTo>
                  <a:lnTo>
                    <a:pt x="532367" y="935545"/>
                  </a:lnTo>
                  <a:lnTo>
                    <a:pt x="527283" y="931101"/>
                  </a:lnTo>
                  <a:lnTo>
                    <a:pt x="522199" y="926341"/>
                  </a:lnTo>
                  <a:lnTo>
                    <a:pt x="517433" y="921580"/>
                  </a:lnTo>
                  <a:lnTo>
                    <a:pt x="512348" y="916501"/>
                  </a:lnTo>
                  <a:lnTo>
                    <a:pt x="507900" y="911106"/>
                  </a:lnTo>
                  <a:lnTo>
                    <a:pt x="503769" y="905393"/>
                  </a:lnTo>
                  <a:lnTo>
                    <a:pt x="499638" y="899680"/>
                  </a:lnTo>
                  <a:lnTo>
                    <a:pt x="495507" y="893649"/>
                  </a:lnTo>
                  <a:lnTo>
                    <a:pt x="491694" y="887302"/>
                  </a:lnTo>
                  <a:lnTo>
                    <a:pt x="488198" y="880954"/>
                  </a:lnTo>
                  <a:lnTo>
                    <a:pt x="484385" y="874923"/>
                  </a:lnTo>
                  <a:lnTo>
                    <a:pt x="481525" y="868258"/>
                  </a:lnTo>
                  <a:lnTo>
                    <a:pt x="478665" y="861276"/>
                  </a:lnTo>
                  <a:lnTo>
                    <a:pt x="475488" y="854293"/>
                  </a:lnTo>
                  <a:lnTo>
                    <a:pt x="472946" y="847310"/>
                  </a:lnTo>
                  <a:lnTo>
                    <a:pt x="470404" y="839693"/>
                  </a:lnTo>
                  <a:lnTo>
                    <a:pt x="468497" y="832393"/>
                  </a:lnTo>
                  <a:lnTo>
                    <a:pt x="466273" y="825093"/>
                  </a:lnTo>
                  <a:lnTo>
                    <a:pt x="465002" y="817476"/>
                  </a:lnTo>
                  <a:lnTo>
                    <a:pt x="463413" y="809541"/>
                  </a:lnTo>
                  <a:lnTo>
                    <a:pt x="462142" y="801923"/>
                  </a:lnTo>
                  <a:lnTo>
                    <a:pt x="461189" y="793989"/>
                  </a:lnTo>
                  <a:lnTo>
                    <a:pt x="460871" y="786054"/>
                  </a:lnTo>
                  <a:lnTo>
                    <a:pt x="460235" y="777802"/>
                  </a:lnTo>
                  <a:lnTo>
                    <a:pt x="460235" y="769550"/>
                  </a:lnTo>
                  <a:lnTo>
                    <a:pt x="460553" y="759076"/>
                  </a:lnTo>
                  <a:lnTo>
                    <a:pt x="460871" y="748919"/>
                  </a:lnTo>
                  <a:lnTo>
                    <a:pt x="461824" y="738445"/>
                  </a:lnTo>
                  <a:lnTo>
                    <a:pt x="463413" y="728606"/>
                  </a:lnTo>
                  <a:lnTo>
                    <a:pt x="465637" y="718450"/>
                  </a:lnTo>
                  <a:lnTo>
                    <a:pt x="467862" y="708611"/>
                  </a:lnTo>
                  <a:lnTo>
                    <a:pt x="470404" y="699406"/>
                  </a:lnTo>
                  <a:lnTo>
                    <a:pt x="473264" y="690202"/>
                  </a:lnTo>
                  <a:lnTo>
                    <a:pt x="477077" y="680998"/>
                  </a:lnTo>
                  <a:lnTo>
                    <a:pt x="480890" y="672111"/>
                  </a:lnTo>
                  <a:lnTo>
                    <a:pt x="484703" y="663541"/>
                  </a:lnTo>
                  <a:lnTo>
                    <a:pt x="489152" y="655289"/>
                  </a:lnTo>
                  <a:lnTo>
                    <a:pt x="493918" y="647354"/>
                  </a:lnTo>
                  <a:lnTo>
                    <a:pt x="498685" y="639737"/>
                  </a:lnTo>
                  <a:lnTo>
                    <a:pt x="504404" y="632437"/>
                  </a:lnTo>
                  <a:lnTo>
                    <a:pt x="509806" y="624820"/>
                  </a:lnTo>
                  <a:lnTo>
                    <a:pt x="515844" y="618154"/>
                  </a:lnTo>
                  <a:lnTo>
                    <a:pt x="522199" y="611489"/>
                  </a:lnTo>
                  <a:lnTo>
                    <a:pt x="528236" y="605776"/>
                  </a:lnTo>
                  <a:lnTo>
                    <a:pt x="534909" y="600063"/>
                  </a:lnTo>
                  <a:lnTo>
                    <a:pt x="541900" y="594667"/>
                  </a:lnTo>
                  <a:lnTo>
                    <a:pt x="548891" y="589907"/>
                  </a:lnTo>
                  <a:lnTo>
                    <a:pt x="556517" y="585463"/>
                  </a:lnTo>
                  <a:lnTo>
                    <a:pt x="564144" y="581020"/>
                  </a:lnTo>
                  <a:lnTo>
                    <a:pt x="571770" y="577211"/>
                  </a:lnTo>
                  <a:lnTo>
                    <a:pt x="579714" y="574354"/>
                  </a:lnTo>
                  <a:lnTo>
                    <a:pt x="587658" y="571498"/>
                  </a:lnTo>
                  <a:lnTo>
                    <a:pt x="595920" y="569276"/>
                  </a:lnTo>
                  <a:lnTo>
                    <a:pt x="604499" y="567372"/>
                  </a:lnTo>
                  <a:lnTo>
                    <a:pt x="612761" y="566420"/>
                  </a:lnTo>
                  <a:lnTo>
                    <a:pt x="621659" y="565468"/>
                  </a:lnTo>
                  <a:lnTo>
                    <a:pt x="630238" y="565150"/>
                  </a:lnTo>
                  <a:close/>
                  <a:moveTo>
                    <a:pt x="181836" y="158167"/>
                  </a:moveTo>
                  <a:lnTo>
                    <a:pt x="178980" y="158484"/>
                  </a:lnTo>
                  <a:lnTo>
                    <a:pt x="176441" y="159119"/>
                  </a:lnTo>
                  <a:lnTo>
                    <a:pt x="173902" y="160390"/>
                  </a:lnTo>
                  <a:lnTo>
                    <a:pt x="171681" y="161343"/>
                  </a:lnTo>
                  <a:lnTo>
                    <a:pt x="169459" y="162613"/>
                  </a:lnTo>
                  <a:lnTo>
                    <a:pt x="167238" y="163884"/>
                  </a:lnTo>
                  <a:lnTo>
                    <a:pt x="165651" y="165789"/>
                  </a:lnTo>
                  <a:lnTo>
                    <a:pt x="164065" y="167695"/>
                  </a:lnTo>
                  <a:lnTo>
                    <a:pt x="162478" y="169918"/>
                  </a:lnTo>
                  <a:lnTo>
                    <a:pt x="161209" y="171824"/>
                  </a:lnTo>
                  <a:lnTo>
                    <a:pt x="159939" y="174364"/>
                  </a:lnTo>
                  <a:lnTo>
                    <a:pt x="159305" y="176588"/>
                  </a:lnTo>
                  <a:lnTo>
                    <a:pt x="158352" y="179128"/>
                  </a:lnTo>
                  <a:lnTo>
                    <a:pt x="158035" y="181669"/>
                  </a:lnTo>
                  <a:lnTo>
                    <a:pt x="157718" y="184210"/>
                  </a:lnTo>
                  <a:lnTo>
                    <a:pt x="157718" y="1440334"/>
                  </a:lnTo>
                  <a:lnTo>
                    <a:pt x="158352" y="1447639"/>
                  </a:lnTo>
                  <a:lnTo>
                    <a:pt x="159622" y="1454944"/>
                  </a:lnTo>
                  <a:lnTo>
                    <a:pt x="161526" y="1463202"/>
                  </a:lnTo>
                  <a:lnTo>
                    <a:pt x="164065" y="1471142"/>
                  </a:lnTo>
                  <a:lnTo>
                    <a:pt x="167238" y="1479717"/>
                  </a:lnTo>
                  <a:lnTo>
                    <a:pt x="171363" y="1488610"/>
                  </a:lnTo>
                  <a:lnTo>
                    <a:pt x="175806" y="1497185"/>
                  </a:lnTo>
                  <a:lnTo>
                    <a:pt x="181201" y="1506078"/>
                  </a:lnTo>
                  <a:lnTo>
                    <a:pt x="187230" y="1514336"/>
                  </a:lnTo>
                  <a:lnTo>
                    <a:pt x="193577" y="1522594"/>
                  </a:lnTo>
                  <a:lnTo>
                    <a:pt x="200876" y="1530534"/>
                  </a:lnTo>
                  <a:lnTo>
                    <a:pt x="208492" y="1538156"/>
                  </a:lnTo>
                  <a:lnTo>
                    <a:pt x="216743" y="1545143"/>
                  </a:lnTo>
                  <a:lnTo>
                    <a:pt x="225629" y="1551178"/>
                  </a:lnTo>
                  <a:lnTo>
                    <a:pt x="230389" y="1554354"/>
                  </a:lnTo>
                  <a:lnTo>
                    <a:pt x="235149" y="1557212"/>
                  </a:lnTo>
                  <a:lnTo>
                    <a:pt x="239909" y="1559753"/>
                  </a:lnTo>
                  <a:lnTo>
                    <a:pt x="244669" y="1561976"/>
                  </a:lnTo>
                  <a:lnTo>
                    <a:pt x="1018979" y="1561976"/>
                  </a:lnTo>
                  <a:lnTo>
                    <a:pt x="1018979" y="1559436"/>
                  </a:lnTo>
                  <a:lnTo>
                    <a:pt x="1028182" y="1554354"/>
                  </a:lnTo>
                  <a:lnTo>
                    <a:pt x="1037068" y="1548637"/>
                  </a:lnTo>
                  <a:lnTo>
                    <a:pt x="1045636" y="1542603"/>
                  </a:lnTo>
                  <a:lnTo>
                    <a:pt x="1053252" y="1535298"/>
                  </a:lnTo>
                  <a:lnTo>
                    <a:pt x="1060551" y="1527993"/>
                  </a:lnTo>
                  <a:lnTo>
                    <a:pt x="1067532" y="1520370"/>
                  </a:lnTo>
                  <a:lnTo>
                    <a:pt x="1073879" y="1512113"/>
                  </a:lnTo>
                  <a:lnTo>
                    <a:pt x="1079908" y="1504173"/>
                  </a:lnTo>
                  <a:lnTo>
                    <a:pt x="1084986" y="1495597"/>
                  </a:lnTo>
                  <a:lnTo>
                    <a:pt x="1089429" y="1487022"/>
                  </a:lnTo>
                  <a:lnTo>
                    <a:pt x="1093554" y="1479082"/>
                  </a:lnTo>
                  <a:lnTo>
                    <a:pt x="1096728" y="1470507"/>
                  </a:lnTo>
                  <a:lnTo>
                    <a:pt x="1099266" y="1462884"/>
                  </a:lnTo>
                  <a:lnTo>
                    <a:pt x="1101170" y="1454626"/>
                  </a:lnTo>
                  <a:lnTo>
                    <a:pt x="1102122" y="1447321"/>
                  </a:lnTo>
                  <a:lnTo>
                    <a:pt x="1102757" y="1440334"/>
                  </a:lnTo>
                  <a:lnTo>
                    <a:pt x="1102757" y="184210"/>
                  </a:lnTo>
                  <a:lnTo>
                    <a:pt x="1102122" y="181669"/>
                  </a:lnTo>
                  <a:lnTo>
                    <a:pt x="1101805" y="179128"/>
                  </a:lnTo>
                  <a:lnTo>
                    <a:pt x="1101170" y="176588"/>
                  </a:lnTo>
                  <a:lnTo>
                    <a:pt x="1100536" y="174364"/>
                  </a:lnTo>
                  <a:lnTo>
                    <a:pt x="1099266" y="171824"/>
                  </a:lnTo>
                  <a:lnTo>
                    <a:pt x="1097997" y="169918"/>
                  </a:lnTo>
                  <a:lnTo>
                    <a:pt x="1096410" y="167695"/>
                  </a:lnTo>
                  <a:lnTo>
                    <a:pt x="1094824" y="165789"/>
                  </a:lnTo>
                  <a:lnTo>
                    <a:pt x="1092919" y="163884"/>
                  </a:lnTo>
                  <a:lnTo>
                    <a:pt x="1090698" y="162613"/>
                  </a:lnTo>
                  <a:lnTo>
                    <a:pt x="1088794" y="161343"/>
                  </a:lnTo>
                  <a:lnTo>
                    <a:pt x="1086573" y="160390"/>
                  </a:lnTo>
                  <a:lnTo>
                    <a:pt x="1083716" y="159119"/>
                  </a:lnTo>
                  <a:lnTo>
                    <a:pt x="1081178" y="158484"/>
                  </a:lnTo>
                  <a:lnTo>
                    <a:pt x="1078639" y="158167"/>
                  </a:lnTo>
                  <a:lnTo>
                    <a:pt x="1076100" y="158167"/>
                  </a:lnTo>
                  <a:lnTo>
                    <a:pt x="184374" y="158167"/>
                  </a:lnTo>
                  <a:lnTo>
                    <a:pt x="181836" y="158167"/>
                  </a:lnTo>
                  <a:close/>
                  <a:moveTo>
                    <a:pt x="1414463" y="157162"/>
                  </a:moveTo>
                  <a:lnTo>
                    <a:pt x="2153497" y="157162"/>
                  </a:lnTo>
                  <a:lnTo>
                    <a:pt x="2161123" y="157162"/>
                  </a:lnTo>
                  <a:lnTo>
                    <a:pt x="2169066" y="158114"/>
                  </a:lnTo>
                  <a:lnTo>
                    <a:pt x="2176374" y="158749"/>
                  </a:lnTo>
                  <a:lnTo>
                    <a:pt x="2183364" y="160337"/>
                  </a:lnTo>
                  <a:lnTo>
                    <a:pt x="2190671" y="161924"/>
                  </a:lnTo>
                  <a:lnTo>
                    <a:pt x="2197661" y="163829"/>
                  </a:lnTo>
                  <a:lnTo>
                    <a:pt x="2204651" y="166052"/>
                  </a:lnTo>
                  <a:lnTo>
                    <a:pt x="2211324" y="168909"/>
                  </a:lnTo>
                  <a:lnTo>
                    <a:pt x="2217996" y="172084"/>
                  </a:lnTo>
                  <a:lnTo>
                    <a:pt x="2224350" y="174942"/>
                  </a:lnTo>
                  <a:lnTo>
                    <a:pt x="2230387" y="178752"/>
                  </a:lnTo>
                  <a:lnTo>
                    <a:pt x="2236424" y="182562"/>
                  </a:lnTo>
                  <a:lnTo>
                    <a:pt x="2242461" y="186689"/>
                  </a:lnTo>
                  <a:lnTo>
                    <a:pt x="2247862" y="191134"/>
                  </a:lnTo>
                  <a:lnTo>
                    <a:pt x="2253264" y="195579"/>
                  </a:lnTo>
                  <a:lnTo>
                    <a:pt x="2258665" y="200659"/>
                  </a:lnTo>
                  <a:lnTo>
                    <a:pt x="2263431" y="206057"/>
                  </a:lnTo>
                  <a:lnTo>
                    <a:pt x="2268197" y="211137"/>
                  </a:lnTo>
                  <a:lnTo>
                    <a:pt x="2272645" y="216852"/>
                  </a:lnTo>
                  <a:lnTo>
                    <a:pt x="2276776" y="222567"/>
                  </a:lnTo>
                  <a:lnTo>
                    <a:pt x="2280270" y="228917"/>
                  </a:lnTo>
                  <a:lnTo>
                    <a:pt x="2284083" y="234949"/>
                  </a:lnTo>
                  <a:lnTo>
                    <a:pt x="2287261" y="241299"/>
                  </a:lnTo>
                  <a:lnTo>
                    <a:pt x="2290438" y="247967"/>
                  </a:lnTo>
                  <a:lnTo>
                    <a:pt x="2292980" y="254634"/>
                  </a:lnTo>
                  <a:lnTo>
                    <a:pt x="2295204" y="261619"/>
                  </a:lnTo>
                  <a:lnTo>
                    <a:pt x="2297428" y="268604"/>
                  </a:lnTo>
                  <a:lnTo>
                    <a:pt x="2298699" y="275589"/>
                  </a:lnTo>
                  <a:lnTo>
                    <a:pt x="2300287" y="282892"/>
                  </a:lnTo>
                  <a:lnTo>
                    <a:pt x="2300923" y="290512"/>
                  </a:lnTo>
                  <a:lnTo>
                    <a:pt x="2301876" y="297814"/>
                  </a:lnTo>
                  <a:lnTo>
                    <a:pt x="2301876" y="305434"/>
                  </a:lnTo>
                  <a:lnTo>
                    <a:pt x="2301876" y="1484630"/>
                  </a:lnTo>
                  <a:lnTo>
                    <a:pt x="2301876" y="1497013"/>
                  </a:lnTo>
                  <a:lnTo>
                    <a:pt x="2300923" y="1509078"/>
                  </a:lnTo>
                  <a:lnTo>
                    <a:pt x="2299652" y="1521143"/>
                  </a:lnTo>
                  <a:lnTo>
                    <a:pt x="2298063" y="1533208"/>
                  </a:lnTo>
                  <a:lnTo>
                    <a:pt x="2295839" y="1544638"/>
                  </a:lnTo>
                  <a:lnTo>
                    <a:pt x="2292980" y="1555433"/>
                  </a:lnTo>
                  <a:lnTo>
                    <a:pt x="2289802" y="1566545"/>
                  </a:lnTo>
                  <a:lnTo>
                    <a:pt x="2285990" y="1577340"/>
                  </a:lnTo>
                  <a:lnTo>
                    <a:pt x="2281859" y="1587500"/>
                  </a:lnTo>
                  <a:lnTo>
                    <a:pt x="2277093" y="1597660"/>
                  </a:lnTo>
                  <a:lnTo>
                    <a:pt x="2271374" y="1607503"/>
                  </a:lnTo>
                  <a:lnTo>
                    <a:pt x="2265655" y="1616710"/>
                  </a:lnTo>
                  <a:lnTo>
                    <a:pt x="2259300" y="1625918"/>
                  </a:lnTo>
                  <a:lnTo>
                    <a:pt x="2252310" y="1634808"/>
                  </a:lnTo>
                  <a:lnTo>
                    <a:pt x="2244685" y="1643063"/>
                  </a:lnTo>
                  <a:lnTo>
                    <a:pt x="2236424" y="1651000"/>
                  </a:lnTo>
                  <a:lnTo>
                    <a:pt x="2227846" y="1658938"/>
                  </a:lnTo>
                  <a:lnTo>
                    <a:pt x="2218631" y="1665923"/>
                  </a:lnTo>
                  <a:lnTo>
                    <a:pt x="2208782" y="1672908"/>
                  </a:lnTo>
                  <a:lnTo>
                    <a:pt x="2198297" y="1678940"/>
                  </a:lnTo>
                  <a:lnTo>
                    <a:pt x="2187494" y="1684973"/>
                  </a:lnTo>
                  <a:lnTo>
                    <a:pt x="2176056" y="1690370"/>
                  </a:lnTo>
                  <a:lnTo>
                    <a:pt x="2163664" y="1695450"/>
                  </a:lnTo>
                  <a:lnTo>
                    <a:pt x="2150955" y="1700213"/>
                  </a:lnTo>
                  <a:lnTo>
                    <a:pt x="2137611" y="1704023"/>
                  </a:lnTo>
                  <a:lnTo>
                    <a:pt x="2123631" y="1707515"/>
                  </a:lnTo>
                  <a:lnTo>
                    <a:pt x="2108698" y="1710373"/>
                  </a:lnTo>
                  <a:lnTo>
                    <a:pt x="2093764" y="1712913"/>
                  </a:lnTo>
                  <a:lnTo>
                    <a:pt x="2077878" y="1715135"/>
                  </a:lnTo>
                  <a:lnTo>
                    <a:pt x="2061038" y="1716405"/>
                  </a:lnTo>
                  <a:lnTo>
                    <a:pt x="2044199" y="1717358"/>
                  </a:lnTo>
                  <a:lnTo>
                    <a:pt x="2026406" y="1717675"/>
                  </a:lnTo>
                  <a:lnTo>
                    <a:pt x="1563159" y="1717675"/>
                  </a:lnTo>
                  <a:lnTo>
                    <a:pt x="1551721" y="1717358"/>
                  </a:lnTo>
                  <a:lnTo>
                    <a:pt x="1540601" y="1716723"/>
                  </a:lnTo>
                  <a:lnTo>
                    <a:pt x="1529163" y="1715453"/>
                  </a:lnTo>
                  <a:lnTo>
                    <a:pt x="1518042" y="1714500"/>
                  </a:lnTo>
                  <a:lnTo>
                    <a:pt x="1506922" y="1712913"/>
                  </a:lnTo>
                  <a:lnTo>
                    <a:pt x="1495801" y="1710690"/>
                  </a:lnTo>
                  <a:lnTo>
                    <a:pt x="1485634" y="1709103"/>
                  </a:lnTo>
                  <a:lnTo>
                    <a:pt x="1475149" y="1706880"/>
                  </a:lnTo>
                  <a:lnTo>
                    <a:pt x="1456085" y="1701800"/>
                  </a:lnTo>
                  <a:lnTo>
                    <a:pt x="1439246" y="1697038"/>
                  </a:lnTo>
                  <a:lnTo>
                    <a:pt x="1424948" y="1692593"/>
                  </a:lnTo>
                  <a:lnTo>
                    <a:pt x="1414463" y="1688783"/>
                  </a:lnTo>
                  <a:lnTo>
                    <a:pt x="1414463" y="1342708"/>
                  </a:lnTo>
                  <a:lnTo>
                    <a:pt x="1416687" y="1347470"/>
                  </a:lnTo>
                  <a:lnTo>
                    <a:pt x="1419229" y="1352233"/>
                  </a:lnTo>
                  <a:lnTo>
                    <a:pt x="1422088" y="1357630"/>
                  </a:lnTo>
                  <a:lnTo>
                    <a:pt x="1425583" y="1362393"/>
                  </a:lnTo>
                  <a:lnTo>
                    <a:pt x="1429078" y="1367473"/>
                  </a:lnTo>
                  <a:lnTo>
                    <a:pt x="1433209" y="1372235"/>
                  </a:lnTo>
                  <a:lnTo>
                    <a:pt x="1437657" y="1376998"/>
                  </a:lnTo>
                  <a:lnTo>
                    <a:pt x="1442105" y="1381760"/>
                  </a:lnTo>
                  <a:lnTo>
                    <a:pt x="1446871" y="1386523"/>
                  </a:lnTo>
                  <a:lnTo>
                    <a:pt x="1451637" y="1390968"/>
                  </a:lnTo>
                  <a:lnTo>
                    <a:pt x="1456721" y="1395413"/>
                  </a:lnTo>
                  <a:lnTo>
                    <a:pt x="1462440" y="1399540"/>
                  </a:lnTo>
                  <a:lnTo>
                    <a:pt x="1467523" y="1403350"/>
                  </a:lnTo>
                  <a:lnTo>
                    <a:pt x="1472925" y="1406525"/>
                  </a:lnTo>
                  <a:lnTo>
                    <a:pt x="1478644" y="1410018"/>
                  </a:lnTo>
                  <a:lnTo>
                    <a:pt x="1484045" y="1412558"/>
                  </a:lnTo>
                  <a:lnTo>
                    <a:pt x="1484045" y="1413510"/>
                  </a:lnTo>
                  <a:lnTo>
                    <a:pt x="2108062" y="1413510"/>
                  </a:lnTo>
                  <a:lnTo>
                    <a:pt x="2108062" y="1410335"/>
                  </a:lnTo>
                  <a:lnTo>
                    <a:pt x="2115370" y="1406208"/>
                  </a:lnTo>
                  <a:lnTo>
                    <a:pt x="2122360" y="1401763"/>
                  </a:lnTo>
                  <a:lnTo>
                    <a:pt x="2129032" y="1396683"/>
                  </a:lnTo>
                  <a:lnTo>
                    <a:pt x="2135387" y="1390968"/>
                  </a:lnTo>
                  <a:lnTo>
                    <a:pt x="2141106" y="1385253"/>
                  </a:lnTo>
                  <a:lnTo>
                    <a:pt x="2146825" y="1378903"/>
                  </a:lnTo>
                  <a:lnTo>
                    <a:pt x="2151909" y="1372235"/>
                  </a:lnTo>
                  <a:lnTo>
                    <a:pt x="2156357" y="1365568"/>
                  </a:lnTo>
                  <a:lnTo>
                    <a:pt x="2160805" y="1358900"/>
                  </a:lnTo>
                  <a:lnTo>
                    <a:pt x="2163982" y="1352233"/>
                  </a:lnTo>
                  <a:lnTo>
                    <a:pt x="2167477" y="1345883"/>
                  </a:lnTo>
                  <a:lnTo>
                    <a:pt x="2170019" y="1339215"/>
                  </a:lnTo>
                  <a:lnTo>
                    <a:pt x="2172243" y="1332865"/>
                  </a:lnTo>
                  <a:lnTo>
                    <a:pt x="2173832" y="1326515"/>
                  </a:lnTo>
                  <a:lnTo>
                    <a:pt x="2174467" y="1320800"/>
                  </a:lnTo>
                  <a:lnTo>
                    <a:pt x="2174785" y="1315085"/>
                  </a:lnTo>
                  <a:lnTo>
                    <a:pt x="2174785" y="305434"/>
                  </a:lnTo>
                  <a:lnTo>
                    <a:pt x="2174467" y="301307"/>
                  </a:lnTo>
                  <a:lnTo>
                    <a:pt x="2172879" y="297497"/>
                  </a:lnTo>
                  <a:lnTo>
                    <a:pt x="2171290" y="293687"/>
                  </a:lnTo>
                  <a:lnTo>
                    <a:pt x="2168430" y="290829"/>
                  </a:lnTo>
                  <a:lnTo>
                    <a:pt x="2165571" y="288289"/>
                  </a:lnTo>
                  <a:lnTo>
                    <a:pt x="2162076" y="286067"/>
                  </a:lnTo>
                  <a:lnTo>
                    <a:pt x="2157945" y="284797"/>
                  </a:lnTo>
                  <a:lnTo>
                    <a:pt x="2153497" y="284479"/>
                  </a:lnTo>
                  <a:lnTo>
                    <a:pt x="1414463" y="284479"/>
                  </a:lnTo>
                  <a:lnTo>
                    <a:pt x="1414463" y="157162"/>
                  </a:lnTo>
                  <a:close/>
                  <a:moveTo>
                    <a:pt x="184374" y="0"/>
                  </a:moveTo>
                  <a:lnTo>
                    <a:pt x="1076100" y="0"/>
                  </a:lnTo>
                  <a:lnTo>
                    <a:pt x="1085621" y="317"/>
                  </a:lnTo>
                  <a:lnTo>
                    <a:pt x="1094824" y="953"/>
                  </a:lnTo>
                  <a:lnTo>
                    <a:pt x="1104026" y="1905"/>
                  </a:lnTo>
                  <a:lnTo>
                    <a:pt x="1113229" y="3494"/>
                  </a:lnTo>
                  <a:lnTo>
                    <a:pt x="1122115" y="5717"/>
                  </a:lnTo>
                  <a:lnTo>
                    <a:pt x="1131000" y="8258"/>
                  </a:lnTo>
                  <a:lnTo>
                    <a:pt x="1139568" y="11434"/>
                  </a:lnTo>
                  <a:lnTo>
                    <a:pt x="1147502" y="14610"/>
                  </a:lnTo>
                  <a:lnTo>
                    <a:pt x="1156070" y="18421"/>
                  </a:lnTo>
                  <a:lnTo>
                    <a:pt x="1163686" y="22232"/>
                  </a:lnTo>
                  <a:lnTo>
                    <a:pt x="1171620" y="26679"/>
                  </a:lnTo>
                  <a:lnTo>
                    <a:pt x="1178919" y="31443"/>
                  </a:lnTo>
                  <a:lnTo>
                    <a:pt x="1186217" y="36842"/>
                  </a:lnTo>
                  <a:lnTo>
                    <a:pt x="1193199" y="42241"/>
                  </a:lnTo>
                  <a:lnTo>
                    <a:pt x="1199863" y="47640"/>
                  </a:lnTo>
                  <a:lnTo>
                    <a:pt x="1206210" y="53993"/>
                  </a:lnTo>
                  <a:lnTo>
                    <a:pt x="1212557" y="60345"/>
                  </a:lnTo>
                  <a:lnTo>
                    <a:pt x="1218269" y="67014"/>
                  </a:lnTo>
                  <a:lnTo>
                    <a:pt x="1223981" y="74002"/>
                  </a:lnTo>
                  <a:lnTo>
                    <a:pt x="1229058" y="81306"/>
                  </a:lnTo>
                  <a:lnTo>
                    <a:pt x="1233818" y="88611"/>
                  </a:lnTo>
                  <a:lnTo>
                    <a:pt x="1238261" y="96551"/>
                  </a:lnTo>
                  <a:lnTo>
                    <a:pt x="1242387" y="104492"/>
                  </a:lnTo>
                  <a:lnTo>
                    <a:pt x="1245877" y="112749"/>
                  </a:lnTo>
                  <a:lnTo>
                    <a:pt x="1249368" y="121325"/>
                  </a:lnTo>
                  <a:lnTo>
                    <a:pt x="1252224" y="129582"/>
                  </a:lnTo>
                  <a:lnTo>
                    <a:pt x="1254446" y="138475"/>
                  </a:lnTo>
                  <a:lnTo>
                    <a:pt x="1256667" y="147368"/>
                  </a:lnTo>
                  <a:lnTo>
                    <a:pt x="1258254" y="156261"/>
                  </a:lnTo>
                  <a:lnTo>
                    <a:pt x="1259523" y="165472"/>
                  </a:lnTo>
                  <a:lnTo>
                    <a:pt x="1259840" y="175000"/>
                  </a:lnTo>
                  <a:lnTo>
                    <a:pt x="1260475" y="184210"/>
                  </a:lnTo>
                  <a:lnTo>
                    <a:pt x="1260475" y="1651541"/>
                  </a:lnTo>
                  <a:lnTo>
                    <a:pt x="1259840" y="1667103"/>
                  </a:lnTo>
                  <a:lnTo>
                    <a:pt x="1259206" y="1682348"/>
                  </a:lnTo>
                  <a:lnTo>
                    <a:pt x="1257936" y="1696958"/>
                  </a:lnTo>
                  <a:lnTo>
                    <a:pt x="1255715" y="1711886"/>
                  </a:lnTo>
                  <a:lnTo>
                    <a:pt x="1252542" y="1725860"/>
                  </a:lnTo>
                  <a:lnTo>
                    <a:pt x="1249368" y="1739835"/>
                  </a:lnTo>
                  <a:lnTo>
                    <a:pt x="1245243" y="1753492"/>
                  </a:lnTo>
                  <a:lnTo>
                    <a:pt x="1240483" y="1766831"/>
                  </a:lnTo>
                  <a:lnTo>
                    <a:pt x="1235405" y="1779535"/>
                  </a:lnTo>
                  <a:lnTo>
                    <a:pt x="1229376" y="1792239"/>
                  </a:lnTo>
                  <a:lnTo>
                    <a:pt x="1222712" y="1804308"/>
                  </a:lnTo>
                  <a:lnTo>
                    <a:pt x="1215413" y="1816060"/>
                  </a:lnTo>
                  <a:lnTo>
                    <a:pt x="1207162" y="1827493"/>
                  </a:lnTo>
                  <a:lnTo>
                    <a:pt x="1198594" y="1838292"/>
                  </a:lnTo>
                  <a:lnTo>
                    <a:pt x="1189391" y="1848773"/>
                  </a:lnTo>
                  <a:lnTo>
                    <a:pt x="1179236" y="1858619"/>
                  </a:lnTo>
                  <a:lnTo>
                    <a:pt x="1168129" y="1868147"/>
                  </a:lnTo>
                  <a:lnTo>
                    <a:pt x="1156705" y="1877040"/>
                  </a:lnTo>
                  <a:lnTo>
                    <a:pt x="1144646" y="1885615"/>
                  </a:lnTo>
                  <a:lnTo>
                    <a:pt x="1131635" y="1893555"/>
                  </a:lnTo>
                  <a:lnTo>
                    <a:pt x="1117989" y="1900860"/>
                  </a:lnTo>
                  <a:lnTo>
                    <a:pt x="1103709" y="1907530"/>
                  </a:lnTo>
                  <a:lnTo>
                    <a:pt x="1088794" y="1913882"/>
                  </a:lnTo>
                  <a:lnTo>
                    <a:pt x="1072927" y="1919599"/>
                  </a:lnTo>
                  <a:lnTo>
                    <a:pt x="1056108" y="1924680"/>
                  </a:lnTo>
                  <a:lnTo>
                    <a:pt x="1038654" y="1929127"/>
                  </a:lnTo>
                  <a:lnTo>
                    <a:pt x="1020566" y="1932620"/>
                  </a:lnTo>
                  <a:lnTo>
                    <a:pt x="1001526" y="1936114"/>
                  </a:lnTo>
                  <a:lnTo>
                    <a:pt x="981851" y="1938337"/>
                  </a:lnTo>
                  <a:lnTo>
                    <a:pt x="961541" y="1940243"/>
                  </a:lnTo>
                  <a:lnTo>
                    <a:pt x="940279" y="1941196"/>
                  </a:lnTo>
                  <a:lnTo>
                    <a:pt x="918065" y="1941513"/>
                  </a:lnTo>
                  <a:lnTo>
                    <a:pt x="342410" y="1941513"/>
                  </a:lnTo>
                  <a:lnTo>
                    <a:pt x="321148" y="1941196"/>
                  </a:lnTo>
                  <a:lnTo>
                    <a:pt x="300839" y="1940243"/>
                  </a:lnTo>
                  <a:lnTo>
                    <a:pt x="280846" y="1938337"/>
                  </a:lnTo>
                  <a:lnTo>
                    <a:pt x="261806" y="1936114"/>
                  </a:lnTo>
                  <a:lnTo>
                    <a:pt x="242765" y="1932938"/>
                  </a:lnTo>
                  <a:lnTo>
                    <a:pt x="225311" y="1929444"/>
                  </a:lnTo>
                  <a:lnTo>
                    <a:pt x="208175" y="1924998"/>
                  </a:lnTo>
                  <a:lnTo>
                    <a:pt x="191673" y="1920234"/>
                  </a:lnTo>
                  <a:lnTo>
                    <a:pt x="175806" y="1914517"/>
                  </a:lnTo>
                  <a:lnTo>
                    <a:pt x="160574" y="1908800"/>
                  </a:lnTo>
                  <a:lnTo>
                    <a:pt x="146294" y="1902130"/>
                  </a:lnTo>
                  <a:lnTo>
                    <a:pt x="132648" y="1894825"/>
                  </a:lnTo>
                  <a:lnTo>
                    <a:pt x="119954" y="1886885"/>
                  </a:lnTo>
                  <a:lnTo>
                    <a:pt x="107261" y="1878628"/>
                  </a:lnTo>
                  <a:lnTo>
                    <a:pt x="95836" y="1869735"/>
                  </a:lnTo>
                  <a:lnTo>
                    <a:pt x="84730" y="1860524"/>
                  </a:lnTo>
                  <a:lnTo>
                    <a:pt x="74575" y="1850361"/>
                  </a:lnTo>
                  <a:lnTo>
                    <a:pt x="64737" y="1840198"/>
                  </a:lnTo>
                  <a:lnTo>
                    <a:pt x="55534" y="1829399"/>
                  </a:lnTo>
                  <a:lnTo>
                    <a:pt x="47601" y="1817965"/>
                  </a:lnTo>
                  <a:lnTo>
                    <a:pt x="39985" y="1806532"/>
                  </a:lnTo>
                  <a:lnTo>
                    <a:pt x="32686" y="1794463"/>
                  </a:lnTo>
                  <a:lnTo>
                    <a:pt x="26656" y="1781758"/>
                  </a:lnTo>
                  <a:lnTo>
                    <a:pt x="20944" y="1768419"/>
                  </a:lnTo>
                  <a:lnTo>
                    <a:pt x="16184" y="1755397"/>
                  </a:lnTo>
                  <a:lnTo>
                    <a:pt x="11741" y="1741740"/>
                  </a:lnTo>
                  <a:lnTo>
                    <a:pt x="8251" y="1727131"/>
                  </a:lnTo>
                  <a:lnTo>
                    <a:pt x="5077" y="1712838"/>
                  </a:lnTo>
                  <a:lnTo>
                    <a:pt x="2856" y="1698229"/>
                  </a:lnTo>
                  <a:lnTo>
                    <a:pt x="1269" y="1682984"/>
                  </a:lnTo>
                  <a:lnTo>
                    <a:pt x="317" y="1667421"/>
                  </a:lnTo>
                  <a:lnTo>
                    <a:pt x="0" y="1651541"/>
                  </a:lnTo>
                  <a:lnTo>
                    <a:pt x="0" y="184210"/>
                  </a:lnTo>
                  <a:lnTo>
                    <a:pt x="0" y="175000"/>
                  </a:lnTo>
                  <a:lnTo>
                    <a:pt x="634" y="165472"/>
                  </a:lnTo>
                  <a:lnTo>
                    <a:pt x="1904" y="156261"/>
                  </a:lnTo>
                  <a:lnTo>
                    <a:pt x="3808" y="147368"/>
                  </a:lnTo>
                  <a:lnTo>
                    <a:pt x="6029" y="138475"/>
                  </a:lnTo>
                  <a:lnTo>
                    <a:pt x="8251" y="129582"/>
                  </a:lnTo>
                  <a:lnTo>
                    <a:pt x="11107" y="121325"/>
                  </a:lnTo>
                  <a:lnTo>
                    <a:pt x="14280" y="112749"/>
                  </a:lnTo>
                  <a:lnTo>
                    <a:pt x="18088" y="104492"/>
                  </a:lnTo>
                  <a:lnTo>
                    <a:pt x="22214" y="96551"/>
                  </a:lnTo>
                  <a:lnTo>
                    <a:pt x="26656" y="88611"/>
                  </a:lnTo>
                  <a:lnTo>
                    <a:pt x="31416" y="81306"/>
                  </a:lnTo>
                  <a:lnTo>
                    <a:pt x="36494" y="74002"/>
                  </a:lnTo>
                  <a:lnTo>
                    <a:pt x="41889" y="67014"/>
                  </a:lnTo>
                  <a:lnTo>
                    <a:pt x="47918" y="60345"/>
                  </a:lnTo>
                  <a:lnTo>
                    <a:pt x="53948" y="53993"/>
                  </a:lnTo>
                  <a:lnTo>
                    <a:pt x="60612" y="47640"/>
                  </a:lnTo>
                  <a:lnTo>
                    <a:pt x="66959" y="42241"/>
                  </a:lnTo>
                  <a:lnTo>
                    <a:pt x="74257" y="36842"/>
                  </a:lnTo>
                  <a:lnTo>
                    <a:pt x="81556" y="31443"/>
                  </a:lnTo>
                  <a:lnTo>
                    <a:pt x="88855" y="26679"/>
                  </a:lnTo>
                  <a:lnTo>
                    <a:pt x="96471" y="22232"/>
                  </a:lnTo>
                  <a:lnTo>
                    <a:pt x="104405" y="18421"/>
                  </a:lnTo>
                  <a:lnTo>
                    <a:pt x="112338" y="14610"/>
                  </a:lnTo>
                  <a:lnTo>
                    <a:pt x="120906" y="11434"/>
                  </a:lnTo>
                  <a:lnTo>
                    <a:pt x="129475" y="8258"/>
                  </a:lnTo>
                  <a:lnTo>
                    <a:pt x="138360" y="5717"/>
                  </a:lnTo>
                  <a:lnTo>
                    <a:pt x="146928" y="3494"/>
                  </a:lnTo>
                  <a:lnTo>
                    <a:pt x="156131" y="1905"/>
                  </a:lnTo>
                  <a:lnTo>
                    <a:pt x="165651" y="953"/>
                  </a:lnTo>
                  <a:lnTo>
                    <a:pt x="174854" y="317"/>
                  </a:lnTo>
                  <a:lnTo>
                    <a:pt x="184374" y="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微软雅黑" pitchFamily="34" charset="-122"/>
                <a:cs typeface="+mn-cs"/>
              </a:endParaRPr>
            </a:p>
          </p:txBody>
        </p:sp>
      </p:grpSp>
      <p:sp>
        <p:nvSpPr>
          <p:cNvPr id="73" name="TextBox 72"/>
          <p:cNvSpPr txBox="1"/>
          <p:nvPr/>
        </p:nvSpPr>
        <p:spPr>
          <a:xfrm>
            <a:off x="2003586" y="1353034"/>
            <a:ext cx="1036867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lvl="0"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tr-TR" altLang="zh-CN" sz="1400" b="1" dirty="0" err="1">
                <a:solidFill>
                  <a:prstClr val="black">
                    <a:lumMod val="75000"/>
                    <a:lumOff val="25000"/>
                  </a:prstClr>
                </a:solidFill>
                <a:latin typeface="+mj-lt"/>
                <a:ea typeface="微软雅黑" pitchFamily="34" charset="-122"/>
              </a:rPr>
              <a:t>Tech</a:t>
            </a:r>
            <a:endParaRPr kumimoji="0" lang="zh-CN" altLang="en-US" sz="14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+mj-lt"/>
              <a:ea typeface="微软雅黑" pitchFamily="34" charset="-122"/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1920361" y="1665805"/>
            <a:ext cx="1203316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lvl="0"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tr-TR" altLang="zh-CN" sz="1100" dirty="0">
                <a:solidFill>
                  <a:prstClr val="black">
                    <a:lumMod val="75000"/>
                    <a:lumOff val="25000"/>
                  </a:prstClr>
                </a:solidFill>
                <a:latin typeface="+mj-lt"/>
                <a:ea typeface="微软雅黑" pitchFamily="34" charset="-122"/>
              </a:rPr>
              <a:t>I </a:t>
            </a:r>
            <a:r>
              <a:rPr lang="tr-TR" altLang="zh-CN" sz="1100" dirty="0" err="1">
                <a:solidFill>
                  <a:prstClr val="black">
                    <a:lumMod val="75000"/>
                    <a:lumOff val="25000"/>
                  </a:prstClr>
                </a:solidFill>
                <a:latin typeface="+mj-lt"/>
                <a:ea typeface="微软雅黑" pitchFamily="34" charset="-122"/>
              </a:rPr>
              <a:t>feel</a:t>
            </a:r>
            <a:r>
              <a:rPr lang="tr-TR" altLang="zh-CN" sz="1100" dirty="0">
                <a:solidFill>
                  <a:prstClr val="black">
                    <a:lumMod val="75000"/>
                    <a:lumOff val="25000"/>
                  </a:prstClr>
                </a:solidFill>
                <a:latin typeface="+mj-lt"/>
                <a:ea typeface="微软雅黑" pitchFamily="34" charset="-122"/>
              </a:rPr>
              <a:t> </a:t>
            </a:r>
            <a:r>
              <a:rPr lang="tr-TR" altLang="zh-CN" sz="1100" dirty="0" err="1">
                <a:solidFill>
                  <a:prstClr val="black">
                    <a:lumMod val="75000"/>
                    <a:lumOff val="25000"/>
                  </a:prstClr>
                </a:solidFill>
                <a:latin typeface="+mj-lt"/>
                <a:ea typeface="微软雅黑" pitchFamily="34" charset="-122"/>
              </a:rPr>
              <a:t>very</a:t>
            </a:r>
            <a:endParaRPr kumimoji="0" lang="zh-CN" altLang="en-US" sz="11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+mj-lt"/>
              <a:ea typeface="微软雅黑" pitchFamily="34" charset="-122"/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1856360" y="2683626"/>
            <a:ext cx="1331318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lvl="0"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tr-TR" altLang="zh-CN" sz="1400" b="1" dirty="0" err="1">
                <a:solidFill>
                  <a:prstClr val="black">
                    <a:lumMod val="75000"/>
                    <a:lumOff val="25000"/>
                  </a:prstClr>
                </a:solidFill>
                <a:latin typeface="+mj-lt"/>
                <a:ea typeface="微软雅黑" pitchFamily="34" charset="-122"/>
              </a:rPr>
              <a:t>Public</a:t>
            </a:r>
            <a:endParaRPr kumimoji="0" lang="zh-CN" altLang="en-US" sz="14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+mj-lt"/>
              <a:ea typeface="微软雅黑" pitchFamily="34" charset="-122"/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1938766" y="3006071"/>
            <a:ext cx="1166506" cy="33855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lvl="0"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1100" dirty="0">
                <a:solidFill>
                  <a:prstClr val="black">
                    <a:lumMod val="75000"/>
                    <a:lumOff val="25000"/>
                  </a:prstClr>
                </a:solidFill>
                <a:latin typeface="+mj-lt"/>
                <a:ea typeface="微软雅黑" pitchFamily="34" charset="-122"/>
              </a:rPr>
              <a:t>A large income is the best</a:t>
            </a:r>
            <a:endParaRPr kumimoji="0" lang="zh-CN" altLang="en-US" sz="11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+mj-lt"/>
              <a:ea typeface="微软雅黑" pitchFamily="34" charset="-122"/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1938766" y="4089338"/>
            <a:ext cx="1166506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lvl="0"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tr-TR" altLang="zh-CN" sz="1400" b="1" dirty="0" err="1">
                <a:solidFill>
                  <a:prstClr val="black">
                    <a:lumMod val="75000"/>
                    <a:lumOff val="25000"/>
                  </a:prstClr>
                </a:solidFill>
                <a:latin typeface="+mj-lt"/>
                <a:ea typeface="微软雅黑" pitchFamily="34" charset="-122"/>
              </a:rPr>
              <a:t>Education</a:t>
            </a:r>
            <a:endParaRPr kumimoji="0" lang="zh-CN" altLang="en-US" sz="14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+mj-lt"/>
              <a:ea typeface="微软雅黑" pitchFamily="34" charset="-122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1938766" y="4406062"/>
            <a:ext cx="1166506" cy="5078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lvl="0"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1100" dirty="0">
                <a:solidFill>
                  <a:prstClr val="black">
                    <a:lumMod val="75000"/>
                    <a:lumOff val="25000"/>
                  </a:prstClr>
                </a:solidFill>
                <a:latin typeface="+mj-lt"/>
                <a:ea typeface="微软雅黑" pitchFamily="34" charset="-122"/>
              </a:rPr>
              <a:t>Woe be to him that reads but one book.</a:t>
            </a:r>
            <a:endParaRPr kumimoji="0" lang="zh-CN" altLang="en-US" sz="11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+mj-lt"/>
              <a:ea typeface="微软雅黑" pitchFamily="34" charset="-122"/>
            </a:endParaRPr>
          </a:p>
        </p:txBody>
      </p:sp>
      <p:grpSp>
        <p:nvGrpSpPr>
          <p:cNvPr id="35" name="组合 34"/>
          <p:cNvGrpSpPr/>
          <p:nvPr/>
        </p:nvGrpSpPr>
        <p:grpSpPr>
          <a:xfrm>
            <a:off x="4866258" y="1644431"/>
            <a:ext cx="2281386" cy="2281386"/>
            <a:chOff x="1403648" y="1115468"/>
            <a:chExt cx="1294414" cy="1294414"/>
          </a:xfrm>
        </p:grpSpPr>
        <p:sp>
          <p:nvSpPr>
            <p:cNvPr id="36" name="椭圆 35"/>
            <p:cNvSpPr/>
            <p:nvPr/>
          </p:nvSpPr>
          <p:spPr>
            <a:xfrm>
              <a:off x="1539485" y="1259632"/>
              <a:ext cx="1022740" cy="102274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3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j-lt"/>
                <a:ea typeface="微软雅黑" panose="020B0503020204020204" pitchFamily="34" charset="-122"/>
                <a:cs typeface="+mn-cs"/>
              </a:endParaRPr>
            </a:p>
          </p:txBody>
        </p:sp>
        <p:grpSp>
          <p:nvGrpSpPr>
            <p:cNvPr id="37" name="组合 36"/>
            <p:cNvGrpSpPr/>
            <p:nvPr/>
          </p:nvGrpSpPr>
          <p:grpSpPr>
            <a:xfrm>
              <a:off x="1403648" y="1115468"/>
              <a:ext cx="1294414" cy="1294414"/>
              <a:chOff x="2555776" y="915566"/>
              <a:chExt cx="1944216" cy="1944216"/>
            </a:xfrm>
            <a:effectLst>
              <a:outerShdw blurRad="63500" dist="50800" dir="8100000" algn="tr" rotWithShape="0">
                <a:prstClr val="black">
                  <a:alpha val="35000"/>
                </a:prstClr>
              </a:outerShdw>
            </a:effectLst>
          </p:grpSpPr>
          <p:sp>
            <p:nvSpPr>
              <p:cNvPr id="42" name="同心圆 41"/>
              <p:cNvSpPr/>
              <p:nvPr/>
            </p:nvSpPr>
            <p:spPr>
              <a:xfrm>
                <a:off x="2555776" y="915566"/>
                <a:ext cx="1944216" cy="1944216"/>
              </a:xfrm>
              <a:prstGeom prst="donut">
                <a:avLst>
                  <a:gd name="adj" fmla="val 10097"/>
                </a:avLst>
              </a:prstGeom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8100000" scaled="1"/>
                <a:tileRect/>
              </a:gra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32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lt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43" name="同心圆 42"/>
              <p:cNvSpPr/>
              <p:nvPr/>
            </p:nvSpPr>
            <p:spPr>
              <a:xfrm>
                <a:off x="2733335" y="1093125"/>
                <a:ext cx="1589098" cy="1589098"/>
              </a:xfrm>
              <a:prstGeom prst="donut">
                <a:avLst>
                  <a:gd name="adj" fmla="val 12059"/>
                </a:avLst>
              </a:prstGeom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16200000" scaled="1"/>
                <a:tileRect/>
              </a:gra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32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lt"/>
                  <a:ea typeface="宋体" panose="02010600030101010101" pitchFamily="2" charset="-122"/>
                  <a:cs typeface="+mn-cs"/>
                </a:endParaRPr>
              </a:p>
            </p:txBody>
          </p:sp>
        </p:grpSp>
        <p:sp>
          <p:nvSpPr>
            <p:cNvPr id="41" name="TextBox 40"/>
            <p:cNvSpPr txBox="1"/>
            <p:nvPr/>
          </p:nvSpPr>
          <p:spPr>
            <a:xfrm>
              <a:off x="1613680" y="1622569"/>
              <a:ext cx="874349" cy="2968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defRPr sz="1600" b="1">
                  <a:solidFill>
                    <a:schemeClr val="tx1">
                      <a:lumMod val="65000"/>
                      <a:lumOff val="35000"/>
                    </a:schemeClr>
                  </a:solidFill>
                  <a:effectLst>
                    <a:innerShdw blurRad="63500" dist="50800" dir="13500000">
                      <a:prstClr val="black">
                        <a:alpha val="50000"/>
                      </a:prstClr>
                    </a:innerShdw>
                  </a:effectLst>
                </a:defRPr>
              </a:lvl1pPr>
            </a:lstStyle>
            <a:p>
              <a:pPr lvl="0" defTabSz="914400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tr-TR" altLang="zh-CN" sz="2800" dirty="0" err="1">
                  <a:solidFill>
                    <a:prstClr val="white"/>
                  </a:solidFill>
                  <a:effectLst/>
                  <a:latin typeface="+mj-lt"/>
                  <a:ea typeface="微软雅黑" panose="020B0503020204020204" pitchFamily="34" charset="-122"/>
                </a:rPr>
                <a:t>Startup</a:t>
              </a:r>
              <a:endPara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j-lt"/>
                <a:ea typeface="微软雅黑" panose="020B0503020204020204" pitchFamily="34" charset="-122"/>
              </a:endParaRPr>
            </a:p>
          </p:txBody>
        </p:sp>
      </p:grpSp>
      <p:sp>
        <p:nvSpPr>
          <p:cNvPr id="5" name="标题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00426977"/>
      </p:ext>
    </p:extLst>
  </p:cSld>
  <p:clrMapOvr>
    <a:masterClrMapping/>
  </p:clrMapOvr>
  <p:transition spd="slow" advClick="0" advTm="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000"/>
                            </p:stCondLst>
                            <p:childTnLst>
                              <p:par>
                                <p:cTn id="4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3" grpId="0"/>
      <p:bldP spid="74" grpId="0"/>
      <p:bldP spid="75" grpId="0"/>
      <p:bldP spid="76" grpId="0"/>
      <p:bldP spid="77" grpId="0"/>
      <p:bldP spid="7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TextBox 48"/>
          <p:cNvSpPr txBox="1"/>
          <p:nvPr/>
        </p:nvSpPr>
        <p:spPr>
          <a:xfrm>
            <a:off x="854911" y="-1100658"/>
            <a:ext cx="2423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  <a:ea typeface="微软雅黑"/>
                <a:cs typeface="+mn-cs"/>
              </a:rPr>
              <a:t> </a:t>
            </a:r>
          </a:p>
        </p:txBody>
      </p:sp>
      <p:grpSp>
        <p:nvGrpSpPr>
          <p:cNvPr id="111" name="组合 110"/>
          <p:cNvGrpSpPr/>
          <p:nvPr/>
        </p:nvGrpSpPr>
        <p:grpSpPr>
          <a:xfrm>
            <a:off x="5723085" y="1782258"/>
            <a:ext cx="303609" cy="641747"/>
            <a:chOff x="7097769" y="2557319"/>
            <a:chExt cx="404812" cy="855663"/>
          </a:xfrm>
        </p:grpSpPr>
        <p:sp>
          <p:nvSpPr>
            <p:cNvPr id="112" name="MH_Other_3"/>
            <p:cNvSpPr/>
            <p:nvPr>
              <p:custDataLst>
                <p:tags r:id="rId22"/>
              </p:custDataLst>
            </p:nvPr>
          </p:nvSpPr>
          <p:spPr>
            <a:xfrm>
              <a:off x="7097769" y="2557319"/>
              <a:ext cx="190500" cy="855663"/>
            </a:xfrm>
            <a:custGeom>
              <a:avLst/>
              <a:gdLst>
                <a:gd name="connsiteX0" fmla="*/ 0 w 200069"/>
                <a:gd name="connsiteY0" fmla="*/ 0 h 904875"/>
                <a:gd name="connsiteX1" fmla="*/ 200025 w 200069"/>
                <a:gd name="connsiteY1" fmla="*/ 490538 h 904875"/>
                <a:gd name="connsiteX2" fmla="*/ 14288 w 200069"/>
                <a:gd name="connsiteY2" fmla="*/ 904875 h 904875"/>
                <a:gd name="connsiteX0" fmla="*/ 0 w 202450"/>
                <a:gd name="connsiteY0" fmla="*/ 0 h 904875"/>
                <a:gd name="connsiteX1" fmla="*/ 202407 w 202450"/>
                <a:gd name="connsiteY1" fmla="*/ 471488 h 904875"/>
                <a:gd name="connsiteX2" fmla="*/ 14288 w 202450"/>
                <a:gd name="connsiteY2" fmla="*/ 904875 h 904875"/>
                <a:gd name="connsiteX0" fmla="*/ 0 w 202558"/>
                <a:gd name="connsiteY0" fmla="*/ 0 h 904875"/>
                <a:gd name="connsiteX1" fmla="*/ 202407 w 202558"/>
                <a:gd name="connsiteY1" fmla="*/ 471488 h 904875"/>
                <a:gd name="connsiteX2" fmla="*/ 14288 w 202558"/>
                <a:gd name="connsiteY2" fmla="*/ 904875 h 904875"/>
                <a:gd name="connsiteX0" fmla="*/ 0 w 204846"/>
                <a:gd name="connsiteY0" fmla="*/ 0 h 897731"/>
                <a:gd name="connsiteX1" fmla="*/ 204788 w 204846"/>
                <a:gd name="connsiteY1" fmla="*/ 464344 h 897731"/>
                <a:gd name="connsiteX2" fmla="*/ 16669 w 204846"/>
                <a:gd name="connsiteY2" fmla="*/ 897731 h 897731"/>
                <a:gd name="connsiteX0" fmla="*/ 0 w 204846"/>
                <a:gd name="connsiteY0" fmla="*/ 0 h 897731"/>
                <a:gd name="connsiteX1" fmla="*/ 204788 w 204846"/>
                <a:gd name="connsiteY1" fmla="*/ 464344 h 897731"/>
                <a:gd name="connsiteX2" fmla="*/ 16669 w 204846"/>
                <a:gd name="connsiteY2" fmla="*/ 897731 h 897731"/>
                <a:gd name="connsiteX0" fmla="*/ 0 w 204798"/>
                <a:gd name="connsiteY0" fmla="*/ 0 h 916781"/>
                <a:gd name="connsiteX1" fmla="*/ 204788 w 204798"/>
                <a:gd name="connsiteY1" fmla="*/ 464344 h 916781"/>
                <a:gd name="connsiteX2" fmla="*/ 7144 w 204798"/>
                <a:gd name="connsiteY2" fmla="*/ 916781 h 916781"/>
                <a:gd name="connsiteX0" fmla="*/ 0 w 204800"/>
                <a:gd name="connsiteY0" fmla="*/ 0 h 916781"/>
                <a:gd name="connsiteX1" fmla="*/ 204788 w 204800"/>
                <a:gd name="connsiteY1" fmla="*/ 464344 h 916781"/>
                <a:gd name="connsiteX2" fmla="*/ 7144 w 204800"/>
                <a:gd name="connsiteY2" fmla="*/ 916781 h 9167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04800" h="916781">
                  <a:moveTo>
                    <a:pt x="0" y="0"/>
                  </a:moveTo>
                  <a:cubicBezTo>
                    <a:pt x="158353" y="148432"/>
                    <a:pt x="203597" y="311547"/>
                    <a:pt x="204788" y="464344"/>
                  </a:cubicBezTo>
                  <a:cubicBezTo>
                    <a:pt x="205979" y="617141"/>
                    <a:pt x="120253" y="789782"/>
                    <a:pt x="7144" y="916781"/>
                  </a:cubicBezTo>
                </a:path>
              </a:pathLst>
            </a:custGeom>
            <a:noFill/>
            <a:ln w="25400">
              <a:solidFill>
                <a:schemeClr val="accent2"/>
              </a:solidFill>
              <a:headEnd type="oval" w="sm" len="sm"/>
              <a:tailEnd type="oval" w="sm" len="sm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j-lt"/>
                <a:ea typeface="微软雅黑"/>
                <a:cs typeface="+mn-cs"/>
              </a:endParaRPr>
            </a:p>
          </p:txBody>
        </p:sp>
        <p:cxnSp>
          <p:nvCxnSpPr>
            <p:cNvPr id="113" name="MH_Other_4"/>
            <p:cNvCxnSpPr/>
            <p:nvPr>
              <p:custDataLst>
                <p:tags r:id="rId23"/>
              </p:custDataLst>
            </p:nvPr>
          </p:nvCxnSpPr>
          <p:spPr>
            <a:xfrm>
              <a:off x="7286681" y="2982769"/>
              <a:ext cx="215900" cy="0"/>
            </a:xfrm>
            <a:prstGeom prst="line">
              <a:avLst/>
            </a:prstGeom>
            <a:ln w="25400">
              <a:solidFill>
                <a:schemeClr val="accent2"/>
              </a:solidFill>
              <a:tailEnd type="oval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4" name="MH_Other_5"/>
            <p:cNvSpPr/>
            <p:nvPr>
              <p:custDataLst>
                <p:tags r:id="rId24"/>
              </p:custDataLst>
            </p:nvPr>
          </p:nvSpPr>
          <p:spPr>
            <a:xfrm>
              <a:off x="7227944" y="2924032"/>
              <a:ext cx="117475" cy="117475"/>
            </a:xfrm>
            <a:prstGeom prst="ellipse">
              <a:avLst/>
            </a:prstGeom>
            <a:solidFill>
              <a:schemeClr val="accent2"/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j-lt"/>
                <a:ea typeface="微软雅黑"/>
                <a:cs typeface="+mn-cs"/>
              </a:endParaRPr>
            </a:p>
          </p:txBody>
        </p:sp>
      </p:grpSp>
      <p:grpSp>
        <p:nvGrpSpPr>
          <p:cNvPr id="115" name="组合 114"/>
          <p:cNvGrpSpPr/>
          <p:nvPr/>
        </p:nvGrpSpPr>
        <p:grpSpPr>
          <a:xfrm>
            <a:off x="3447503" y="1734930"/>
            <a:ext cx="303609" cy="641747"/>
            <a:chOff x="4399020" y="1508961"/>
            <a:chExt cx="404812" cy="855663"/>
          </a:xfrm>
        </p:grpSpPr>
        <p:sp>
          <p:nvSpPr>
            <p:cNvPr id="116" name="MH_Other_9"/>
            <p:cNvSpPr/>
            <p:nvPr>
              <p:custDataLst>
                <p:tags r:id="rId19"/>
              </p:custDataLst>
            </p:nvPr>
          </p:nvSpPr>
          <p:spPr>
            <a:xfrm flipH="1">
              <a:off x="4611745" y="1508961"/>
              <a:ext cx="192087" cy="855663"/>
            </a:xfrm>
            <a:custGeom>
              <a:avLst/>
              <a:gdLst>
                <a:gd name="connsiteX0" fmla="*/ 0 w 200069"/>
                <a:gd name="connsiteY0" fmla="*/ 0 h 904875"/>
                <a:gd name="connsiteX1" fmla="*/ 200025 w 200069"/>
                <a:gd name="connsiteY1" fmla="*/ 490538 h 904875"/>
                <a:gd name="connsiteX2" fmla="*/ 14288 w 200069"/>
                <a:gd name="connsiteY2" fmla="*/ 904875 h 904875"/>
                <a:gd name="connsiteX0" fmla="*/ 0 w 202450"/>
                <a:gd name="connsiteY0" fmla="*/ 0 h 904875"/>
                <a:gd name="connsiteX1" fmla="*/ 202407 w 202450"/>
                <a:gd name="connsiteY1" fmla="*/ 471488 h 904875"/>
                <a:gd name="connsiteX2" fmla="*/ 14288 w 202450"/>
                <a:gd name="connsiteY2" fmla="*/ 904875 h 904875"/>
                <a:gd name="connsiteX0" fmla="*/ 0 w 202558"/>
                <a:gd name="connsiteY0" fmla="*/ 0 h 904875"/>
                <a:gd name="connsiteX1" fmla="*/ 202407 w 202558"/>
                <a:gd name="connsiteY1" fmla="*/ 471488 h 904875"/>
                <a:gd name="connsiteX2" fmla="*/ 14288 w 202558"/>
                <a:gd name="connsiteY2" fmla="*/ 904875 h 904875"/>
                <a:gd name="connsiteX0" fmla="*/ 0 w 204846"/>
                <a:gd name="connsiteY0" fmla="*/ 0 h 897731"/>
                <a:gd name="connsiteX1" fmla="*/ 204788 w 204846"/>
                <a:gd name="connsiteY1" fmla="*/ 464344 h 897731"/>
                <a:gd name="connsiteX2" fmla="*/ 16669 w 204846"/>
                <a:gd name="connsiteY2" fmla="*/ 897731 h 897731"/>
                <a:gd name="connsiteX0" fmla="*/ 0 w 204846"/>
                <a:gd name="connsiteY0" fmla="*/ 0 h 897731"/>
                <a:gd name="connsiteX1" fmla="*/ 204788 w 204846"/>
                <a:gd name="connsiteY1" fmla="*/ 464344 h 897731"/>
                <a:gd name="connsiteX2" fmla="*/ 16669 w 204846"/>
                <a:gd name="connsiteY2" fmla="*/ 897731 h 897731"/>
                <a:gd name="connsiteX0" fmla="*/ 0 w 204798"/>
                <a:gd name="connsiteY0" fmla="*/ 0 h 916781"/>
                <a:gd name="connsiteX1" fmla="*/ 204788 w 204798"/>
                <a:gd name="connsiteY1" fmla="*/ 464344 h 916781"/>
                <a:gd name="connsiteX2" fmla="*/ 7144 w 204798"/>
                <a:gd name="connsiteY2" fmla="*/ 916781 h 916781"/>
                <a:gd name="connsiteX0" fmla="*/ 0 w 204800"/>
                <a:gd name="connsiteY0" fmla="*/ 0 h 916781"/>
                <a:gd name="connsiteX1" fmla="*/ 204788 w 204800"/>
                <a:gd name="connsiteY1" fmla="*/ 464344 h 916781"/>
                <a:gd name="connsiteX2" fmla="*/ 7144 w 204800"/>
                <a:gd name="connsiteY2" fmla="*/ 916781 h 9167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04800" h="916781">
                  <a:moveTo>
                    <a:pt x="0" y="0"/>
                  </a:moveTo>
                  <a:cubicBezTo>
                    <a:pt x="158353" y="148432"/>
                    <a:pt x="203597" y="311547"/>
                    <a:pt x="204788" y="464344"/>
                  </a:cubicBezTo>
                  <a:cubicBezTo>
                    <a:pt x="205979" y="617141"/>
                    <a:pt x="120253" y="789782"/>
                    <a:pt x="7144" y="916781"/>
                  </a:cubicBezTo>
                </a:path>
              </a:pathLst>
            </a:custGeom>
            <a:noFill/>
            <a:ln w="25400">
              <a:solidFill>
                <a:schemeClr val="accent1"/>
              </a:solidFill>
              <a:headEnd type="oval" w="sm" len="sm"/>
              <a:tailEnd type="oval" w="sm" len="sm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j-lt"/>
                <a:ea typeface="微软雅黑"/>
                <a:cs typeface="+mn-cs"/>
              </a:endParaRPr>
            </a:p>
          </p:txBody>
        </p:sp>
        <p:cxnSp>
          <p:nvCxnSpPr>
            <p:cNvPr id="117" name="MH_Other_10"/>
            <p:cNvCxnSpPr/>
            <p:nvPr>
              <p:custDataLst>
                <p:tags r:id="rId20"/>
              </p:custDataLst>
            </p:nvPr>
          </p:nvCxnSpPr>
          <p:spPr>
            <a:xfrm flipH="1">
              <a:off x="4399020" y="1934411"/>
              <a:ext cx="215900" cy="0"/>
            </a:xfrm>
            <a:prstGeom prst="line">
              <a:avLst/>
            </a:prstGeom>
            <a:ln w="25400">
              <a:solidFill>
                <a:schemeClr val="accent1"/>
              </a:solidFill>
              <a:tailEnd type="oval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8" name="MH_Other_11"/>
            <p:cNvSpPr/>
            <p:nvPr>
              <p:custDataLst>
                <p:tags r:id="rId21"/>
              </p:custDataLst>
            </p:nvPr>
          </p:nvSpPr>
          <p:spPr>
            <a:xfrm flipH="1">
              <a:off x="4556182" y="1875674"/>
              <a:ext cx="117475" cy="117475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j-lt"/>
                <a:ea typeface="微软雅黑"/>
                <a:cs typeface="+mn-cs"/>
              </a:endParaRPr>
            </a:p>
          </p:txBody>
        </p:sp>
      </p:grpSp>
      <p:grpSp>
        <p:nvGrpSpPr>
          <p:cNvPr id="119" name="组合 118"/>
          <p:cNvGrpSpPr/>
          <p:nvPr/>
        </p:nvGrpSpPr>
        <p:grpSpPr>
          <a:xfrm>
            <a:off x="3441508" y="3012620"/>
            <a:ext cx="303609" cy="640556"/>
            <a:chOff x="4487037" y="3709236"/>
            <a:chExt cx="404812" cy="854075"/>
          </a:xfrm>
        </p:grpSpPr>
        <p:sp>
          <p:nvSpPr>
            <p:cNvPr id="120" name="MH_Other_15"/>
            <p:cNvSpPr/>
            <p:nvPr>
              <p:custDataLst>
                <p:tags r:id="rId16"/>
              </p:custDataLst>
            </p:nvPr>
          </p:nvSpPr>
          <p:spPr>
            <a:xfrm flipH="1">
              <a:off x="4699762" y="3709236"/>
              <a:ext cx="192087" cy="854075"/>
            </a:xfrm>
            <a:custGeom>
              <a:avLst/>
              <a:gdLst>
                <a:gd name="connsiteX0" fmla="*/ 0 w 200069"/>
                <a:gd name="connsiteY0" fmla="*/ 0 h 904875"/>
                <a:gd name="connsiteX1" fmla="*/ 200025 w 200069"/>
                <a:gd name="connsiteY1" fmla="*/ 490538 h 904875"/>
                <a:gd name="connsiteX2" fmla="*/ 14288 w 200069"/>
                <a:gd name="connsiteY2" fmla="*/ 904875 h 904875"/>
                <a:gd name="connsiteX0" fmla="*/ 0 w 202450"/>
                <a:gd name="connsiteY0" fmla="*/ 0 h 904875"/>
                <a:gd name="connsiteX1" fmla="*/ 202407 w 202450"/>
                <a:gd name="connsiteY1" fmla="*/ 471488 h 904875"/>
                <a:gd name="connsiteX2" fmla="*/ 14288 w 202450"/>
                <a:gd name="connsiteY2" fmla="*/ 904875 h 904875"/>
                <a:gd name="connsiteX0" fmla="*/ 0 w 202558"/>
                <a:gd name="connsiteY0" fmla="*/ 0 h 904875"/>
                <a:gd name="connsiteX1" fmla="*/ 202407 w 202558"/>
                <a:gd name="connsiteY1" fmla="*/ 471488 h 904875"/>
                <a:gd name="connsiteX2" fmla="*/ 14288 w 202558"/>
                <a:gd name="connsiteY2" fmla="*/ 904875 h 904875"/>
                <a:gd name="connsiteX0" fmla="*/ 0 w 204846"/>
                <a:gd name="connsiteY0" fmla="*/ 0 h 897731"/>
                <a:gd name="connsiteX1" fmla="*/ 204788 w 204846"/>
                <a:gd name="connsiteY1" fmla="*/ 464344 h 897731"/>
                <a:gd name="connsiteX2" fmla="*/ 16669 w 204846"/>
                <a:gd name="connsiteY2" fmla="*/ 897731 h 897731"/>
                <a:gd name="connsiteX0" fmla="*/ 0 w 204846"/>
                <a:gd name="connsiteY0" fmla="*/ 0 h 897731"/>
                <a:gd name="connsiteX1" fmla="*/ 204788 w 204846"/>
                <a:gd name="connsiteY1" fmla="*/ 464344 h 897731"/>
                <a:gd name="connsiteX2" fmla="*/ 16669 w 204846"/>
                <a:gd name="connsiteY2" fmla="*/ 897731 h 897731"/>
                <a:gd name="connsiteX0" fmla="*/ 0 w 204798"/>
                <a:gd name="connsiteY0" fmla="*/ 0 h 916781"/>
                <a:gd name="connsiteX1" fmla="*/ 204788 w 204798"/>
                <a:gd name="connsiteY1" fmla="*/ 464344 h 916781"/>
                <a:gd name="connsiteX2" fmla="*/ 7144 w 204798"/>
                <a:gd name="connsiteY2" fmla="*/ 916781 h 916781"/>
                <a:gd name="connsiteX0" fmla="*/ 0 w 204800"/>
                <a:gd name="connsiteY0" fmla="*/ 0 h 916781"/>
                <a:gd name="connsiteX1" fmla="*/ 204788 w 204800"/>
                <a:gd name="connsiteY1" fmla="*/ 464344 h 916781"/>
                <a:gd name="connsiteX2" fmla="*/ 7144 w 204800"/>
                <a:gd name="connsiteY2" fmla="*/ 916781 h 9167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04800" h="916781">
                  <a:moveTo>
                    <a:pt x="0" y="0"/>
                  </a:moveTo>
                  <a:cubicBezTo>
                    <a:pt x="158353" y="148432"/>
                    <a:pt x="203597" y="311547"/>
                    <a:pt x="204788" y="464344"/>
                  </a:cubicBezTo>
                  <a:cubicBezTo>
                    <a:pt x="205979" y="617141"/>
                    <a:pt x="120253" y="789782"/>
                    <a:pt x="7144" y="916781"/>
                  </a:cubicBezTo>
                </a:path>
              </a:pathLst>
            </a:custGeom>
            <a:noFill/>
            <a:ln w="25400">
              <a:solidFill>
                <a:schemeClr val="accent3"/>
              </a:solidFill>
              <a:headEnd type="oval" w="sm" len="sm"/>
              <a:tailEnd type="oval" w="sm" len="sm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j-lt"/>
                <a:ea typeface="微软雅黑"/>
                <a:cs typeface="+mn-cs"/>
              </a:endParaRPr>
            </a:p>
          </p:txBody>
        </p:sp>
        <p:cxnSp>
          <p:nvCxnSpPr>
            <p:cNvPr id="121" name="MH_Other_16"/>
            <p:cNvCxnSpPr/>
            <p:nvPr>
              <p:custDataLst>
                <p:tags r:id="rId17"/>
              </p:custDataLst>
            </p:nvPr>
          </p:nvCxnSpPr>
          <p:spPr>
            <a:xfrm flipH="1">
              <a:off x="4487037" y="4133099"/>
              <a:ext cx="215900" cy="0"/>
            </a:xfrm>
            <a:prstGeom prst="line">
              <a:avLst/>
            </a:prstGeom>
            <a:ln w="25400">
              <a:solidFill>
                <a:schemeClr val="accent3"/>
              </a:solidFill>
              <a:tailEnd type="oval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2" name="MH_Other_17"/>
            <p:cNvSpPr/>
            <p:nvPr>
              <p:custDataLst>
                <p:tags r:id="rId18"/>
              </p:custDataLst>
            </p:nvPr>
          </p:nvSpPr>
          <p:spPr>
            <a:xfrm flipH="1">
              <a:off x="4644199" y="4074361"/>
              <a:ext cx="117475" cy="117475"/>
            </a:xfrm>
            <a:prstGeom prst="ellips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j-lt"/>
                <a:ea typeface="微软雅黑"/>
                <a:cs typeface="+mn-cs"/>
              </a:endParaRPr>
            </a:p>
          </p:txBody>
        </p:sp>
      </p:grpSp>
      <p:grpSp>
        <p:nvGrpSpPr>
          <p:cNvPr id="123" name="组合 122"/>
          <p:cNvGrpSpPr/>
          <p:nvPr/>
        </p:nvGrpSpPr>
        <p:grpSpPr>
          <a:xfrm>
            <a:off x="5670847" y="3054687"/>
            <a:ext cx="303609" cy="641747"/>
            <a:chOff x="7604182" y="4462547"/>
            <a:chExt cx="404812" cy="855663"/>
          </a:xfrm>
        </p:grpSpPr>
        <p:sp>
          <p:nvSpPr>
            <p:cNvPr id="124" name="MH_Other_3"/>
            <p:cNvSpPr/>
            <p:nvPr>
              <p:custDataLst>
                <p:tags r:id="rId13"/>
              </p:custDataLst>
            </p:nvPr>
          </p:nvSpPr>
          <p:spPr>
            <a:xfrm>
              <a:off x="7604182" y="4462547"/>
              <a:ext cx="190500" cy="855663"/>
            </a:xfrm>
            <a:custGeom>
              <a:avLst/>
              <a:gdLst>
                <a:gd name="connsiteX0" fmla="*/ 0 w 200069"/>
                <a:gd name="connsiteY0" fmla="*/ 0 h 904875"/>
                <a:gd name="connsiteX1" fmla="*/ 200025 w 200069"/>
                <a:gd name="connsiteY1" fmla="*/ 490538 h 904875"/>
                <a:gd name="connsiteX2" fmla="*/ 14288 w 200069"/>
                <a:gd name="connsiteY2" fmla="*/ 904875 h 904875"/>
                <a:gd name="connsiteX0" fmla="*/ 0 w 202450"/>
                <a:gd name="connsiteY0" fmla="*/ 0 h 904875"/>
                <a:gd name="connsiteX1" fmla="*/ 202407 w 202450"/>
                <a:gd name="connsiteY1" fmla="*/ 471488 h 904875"/>
                <a:gd name="connsiteX2" fmla="*/ 14288 w 202450"/>
                <a:gd name="connsiteY2" fmla="*/ 904875 h 904875"/>
                <a:gd name="connsiteX0" fmla="*/ 0 w 202558"/>
                <a:gd name="connsiteY0" fmla="*/ 0 h 904875"/>
                <a:gd name="connsiteX1" fmla="*/ 202407 w 202558"/>
                <a:gd name="connsiteY1" fmla="*/ 471488 h 904875"/>
                <a:gd name="connsiteX2" fmla="*/ 14288 w 202558"/>
                <a:gd name="connsiteY2" fmla="*/ 904875 h 904875"/>
                <a:gd name="connsiteX0" fmla="*/ 0 w 204846"/>
                <a:gd name="connsiteY0" fmla="*/ 0 h 897731"/>
                <a:gd name="connsiteX1" fmla="*/ 204788 w 204846"/>
                <a:gd name="connsiteY1" fmla="*/ 464344 h 897731"/>
                <a:gd name="connsiteX2" fmla="*/ 16669 w 204846"/>
                <a:gd name="connsiteY2" fmla="*/ 897731 h 897731"/>
                <a:gd name="connsiteX0" fmla="*/ 0 w 204846"/>
                <a:gd name="connsiteY0" fmla="*/ 0 h 897731"/>
                <a:gd name="connsiteX1" fmla="*/ 204788 w 204846"/>
                <a:gd name="connsiteY1" fmla="*/ 464344 h 897731"/>
                <a:gd name="connsiteX2" fmla="*/ 16669 w 204846"/>
                <a:gd name="connsiteY2" fmla="*/ 897731 h 897731"/>
                <a:gd name="connsiteX0" fmla="*/ 0 w 204798"/>
                <a:gd name="connsiteY0" fmla="*/ 0 h 916781"/>
                <a:gd name="connsiteX1" fmla="*/ 204788 w 204798"/>
                <a:gd name="connsiteY1" fmla="*/ 464344 h 916781"/>
                <a:gd name="connsiteX2" fmla="*/ 7144 w 204798"/>
                <a:gd name="connsiteY2" fmla="*/ 916781 h 916781"/>
                <a:gd name="connsiteX0" fmla="*/ 0 w 204800"/>
                <a:gd name="connsiteY0" fmla="*/ 0 h 916781"/>
                <a:gd name="connsiteX1" fmla="*/ 204788 w 204800"/>
                <a:gd name="connsiteY1" fmla="*/ 464344 h 916781"/>
                <a:gd name="connsiteX2" fmla="*/ 7144 w 204800"/>
                <a:gd name="connsiteY2" fmla="*/ 916781 h 9167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04800" h="916781">
                  <a:moveTo>
                    <a:pt x="0" y="0"/>
                  </a:moveTo>
                  <a:cubicBezTo>
                    <a:pt x="158353" y="148432"/>
                    <a:pt x="203597" y="311547"/>
                    <a:pt x="204788" y="464344"/>
                  </a:cubicBezTo>
                  <a:cubicBezTo>
                    <a:pt x="205979" y="617141"/>
                    <a:pt x="120253" y="789782"/>
                    <a:pt x="7144" y="916781"/>
                  </a:cubicBezTo>
                </a:path>
              </a:pathLst>
            </a:custGeom>
            <a:noFill/>
            <a:ln w="25400">
              <a:solidFill>
                <a:schemeClr val="accent4"/>
              </a:solidFill>
              <a:headEnd type="oval" w="sm" len="sm"/>
              <a:tailEnd type="oval" w="sm" len="sm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j-lt"/>
                <a:ea typeface="微软雅黑"/>
                <a:cs typeface="+mn-cs"/>
              </a:endParaRPr>
            </a:p>
          </p:txBody>
        </p:sp>
        <p:cxnSp>
          <p:nvCxnSpPr>
            <p:cNvPr id="125" name="MH_Other_4"/>
            <p:cNvCxnSpPr/>
            <p:nvPr>
              <p:custDataLst>
                <p:tags r:id="rId14"/>
              </p:custDataLst>
            </p:nvPr>
          </p:nvCxnSpPr>
          <p:spPr>
            <a:xfrm>
              <a:off x="7793094" y="4887997"/>
              <a:ext cx="215900" cy="0"/>
            </a:xfrm>
            <a:prstGeom prst="line">
              <a:avLst/>
            </a:prstGeom>
            <a:ln w="25400">
              <a:solidFill>
                <a:schemeClr val="accent4"/>
              </a:solidFill>
              <a:tailEnd type="oval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6" name="MH_Other_5"/>
            <p:cNvSpPr/>
            <p:nvPr>
              <p:custDataLst>
                <p:tags r:id="rId15"/>
              </p:custDataLst>
            </p:nvPr>
          </p:nvSpPr>
          <p:spPr>
            <a:xfrm>
              <a:off x="7734357" y="4829260"/>
              <a:ext cx="117475" cy="117475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j-lt"/>
                <a:ea typeface="微软雅黑"/>
                <a:cs typeface="+mn-cs"/>
              </a:endParaRPr>
            </a:p>
          </p:txBody>
        </p:sp>
      </p:grpSp>
      <p:sp>
        <p:nvSpPr>
          <p:cNvPr id="127" name="MH_SubTitle_1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 flipH="1">
            <a:off x="1219192" y="1886684"/>
            <a:ext cx="3324876" cy="3155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lvl="0" defTabSz="914400">
              <a:defRPr/>
            </a:pPr>
            <a:r>
              <a:rPr lang="en-US" altLang="zh-CN" sz="1400" b="1" dirty="0">
                <a:solidFill>
                  <a:prstClr val="black"/>
                </a:solidFill>
                <a:latin typeface="+mj-lt"/>
                <a:ea typeface="微软雅黑"/>
              </a:rPr>
              <a:t>Be an encourager, the </a:t>
            </a:r>
            <a:r>
              <a:rPr lang="en-US" altLang="zh-CN" sz="1400" b="1" dirty="0" err="1">
                <a:solidFill>
                  <a:prstClr val="black"/>
                </a:solidFill>
                <a:latin typeface="+mj-lt"/>
                <a:ea typeface="微软雅黑"/>
              </a:rPr>
              <a:t>worl</a:t>
            </a:r>
            <a:endParaRPr lang="tr-TR" altLang="zh-CN" sz="1400" b="1" dirty="0">
              <a:solidFill>
                <a:prstClr val="black"/>
              </a:solidFill>
              <a:latin typeface="+mj-lt"/>
              <a:ea typeface="微软雅黑"/>
            </a:endParaRPr>
          </a:p>
          <a:p>
            <a:pPr lvl="0" defTabSz="914400">
              <a:defRPr/>
            </a:pPr>
            <a:r>
              <a:rPr lang="en-US" altLang="zh-CN" sz="1400" b="1" dirty="0">
                <a:solidFill>
                  <a:prstClr val="black"/>
                </a:solidFill>
                <a:latin typeface="+mj-lt"/>
                <a:ea typeface="微软雅黑"/>
              </a:rPr>
              <a:t>d has enough critics already.</a:t>
            </a:r>
            <a:endParaRPr kumimoji="0" lang="zh-CN" altLang="en-US" sz="1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j-lt"/>
              <a:ea typeface="微软雅黑"/>
            </a:endParaRPr>
          </a:p>
        </p:txBody>
      </p:sp>
      <p:sp>
        <p:nvSpPr>
          <p:cNvPr id="128" name="MH_SubTitle_3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 flipH="1">
            <a:off x="1578037" y="3205799"/>
            <a:ext cx="2808312" cy="3167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lvl="0" defTabSz="914400">
              <a:defRPr/>
            </a:pPr>
            <a:r>
              <a:rPr lang="en-US" altLang="zh-CN" sz="1400" b="1" dirty="0">
                <a:solidFill>
                  <a:prstClr val="black"/>
                </a:solidFill>
                <a:latin typeface="+mj-lt"/>
                <a:ea typeface="微软雅黑"/>
              </a:rPr>
              <a:t>Always give your best </a:t>
            </a:r>
            <a:endParaRPr lang="tr-TR" altLang="zh-CN" sz="1400" b="1" dirty="0">
              <a:solidFill>
                <a:prstClr val="black"/>
              </a:solidFill>
              <a:latin typeface="+mj-lt"/>
              <a:ea typeface="微软雅黑"/>
            </a:endParaRPr>
          </a:p>
          <a:p>
            <a:pPr lvl="0" defTabSz="914400">
              <a:defRPr/>
            </a:pPr>
            <a:r>
              <a:rPr lang="en-US" altLang="zh-CN" sz="1400" b="1" dirty="0">
                <a:solidFill>
                  <a:prstClr val="black"/>
                </a:solidFill>
                <a:latin typeface="+mj-lt"/>
                <a:ea typeface="微软雅黑"/>
              </a:rPr>
              <a:t>never worry for results.</a:t>
            </a:r>
            <a:endParaRPr kumimoji="0" lang="zh-CN" altLang="en-US" sz="1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j-lt"/>
              <a:ea typeface="微软雅黑"/>
            </a:endParaRPr>
          </a:p>
        </p:txBody>
      </p:sp>
      <p:sp>
        <p:nvSpPr>
          <p:cNvPr id="129" name="MH_SubTitle_2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6076566" y="1765066"/>
            <a:ext cx="3209776" cy="6478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lvl="0" defTabSz="914400">
              <a:defRPr/>
            </a:pPr>
            <a:r>
              <a:rPr lang="en-US" altLang="zh-CN" sz="1400" b="1" dirty="0">
                <a:solidFill>
                  <a:prstClr val="black"/>
                </a:solidFill>
                <a:latin typeface="+mj-lt"/>
                <a:ea typeface="微软雅黑"/>
              </a:rPr>
              <a:t>Always give your best </a:t>
            </a:r>
            <a:endParaRPr lang="tr-TR" altLang="zh-CN" sz="1400" b="1" dirty="0">
              <a:solidFill>
                <a:prstClr val="black"/>
              </a:solidFill>
              <a:latin typeface="+mj-lt"/>
              <a:ea typeface="微软雅黑"/>
            </a:endParaRPr>
          </a:p>
          <a:p>
            <a:pPr lvl="0" defTabSz="914400">
              <a:defRPr/>
            </a:pPr>
            <a:r>
              <a:rPr lang="en-US" altLang="zh-CN" sz="1400" b="1" dirty="0">
                <a:solidFill>
                  <a:prstClr val="black"/>
                </a:solidFill>
                <a:latin typeface="+mj-lt"/>
                <a:ea typeface="微软雅黑"/>
              </a:rPr>
              <a:t>never worry for results.</a:t>
            </a:r>
            <a:endParaRPr kumimoji="0" lang="zh-CN" altLang="en-US" sz="1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j-lt"/>
              <a:ea typeface="微软雅黑"/>
            </a:endParaRPr>
          </a:p>
        </p:txBody>
      </p:sp>
      <p:sp>
        <p:nvSpPr>
          <p:cNvPr id="130" name="MH_SubTitle_2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6008985" y="3215417"/>
            <a:ext cx="2397919" cy="3167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lvl="0" defTabSz="914400">
              <a:defRPr/>
            </a:pPr>
            <a:r>
              <a:rPr lang="en-US" altLang="zh-CN" sz="1400" b="1" dirty="0">
                <a:solidFill>
                  <a:prstClr val="black"/>
                </a:solidFill>
                <a:latin typeface="+mj-lt"/>
                <a:ea typeface="微软雅黑"/>
              </a:rPr>
              <a:t>Be an encourager, the world </a:t>
            </a:r>
            <a:endParaRPr lang="tr-TR" altLang="zh-CN" sz="1400" b="1" dirty="0">
              <a:solidFill>
                <a:prstClr val="black"/>
              </a:solidFill>
              <a:latin typeface="+mj-lt"/>
              <a:ea typeface="微软雅黑"/>
            </a:endParaRPr>
          </a:p>
          <a:p>
            <a:pPr lvl="0" defTabSz="914400">
              <a:defRPr/>
            </a:pPr>
            <a:r>
              <a:rPr lang="en-US" altLang="zh-CN" sz="1400" b="1" dirty="0">
                <a:solidFill>
                  <a:prstClr val="black"/>
                </a:solidFill>
                <a:latin typeface="+mj-lt"/>
                <a:ea typeface="微软雅黑"/>
              </a:rPr>
              <a:t>has enough critics already.</a:t>
            </a:r>
            <a:endParaRPr kumimoji="0" lang="zh-CN" altLang="en-US" sz="1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j-lt"/>
              <a:ea typeface="微软雅黑"/>
            </a:endParaRPr>
          </a:p>
        </p:txBody>
      </p:sp>
      <p:grpSp>
        <p:nvGrpSpPr>
          <p:cNvPr id="131" name="组合 130"/>
          <p:cNvGrpSpPr/>
          <p:nvPr/>
        </p:nvGrpSpPr>
        <p:grpSpPr>
          <a:xfrm>
            <a:off x="3792784" y="1680161"/>
            <a:ext cx="751284" cy="751285"/>
            <a:chOff x="3737792" y="1347614"/>
            <a:chExt cx="751284" cy="751285"/>
          </a:xfrm>
        </p:grpSpPr>
        <p:grpSp>
          <p:nvGrpSpPr>
            <p:cNvPr id="132" name="组合 131"/>
            <p:cNvGrpSpPr/>
            <p:nvPr/>
          </p:nvGrpSpPr>
          <p:grpSpPr>
            <a:xfrm>
              <a:off x="3737792" y="1347614"/>
              <a:ext cx="751284" cy="751285"/>
              <a:chOff x="4964170" y="1531186"/>
              <a:chExt cx="1001712" cy="1001713"/>
            </a:xfrm>
          </p:grpSpPr>
          <p:sp>
            <p:nvSpPr>
              <p:cNvPr id="134" name="MH_Other_7"/>
              <p:cNvSpPr/>
              <p:nvPr>
                <p:custDataLst>
                  <p:tags r:id="rId11"/>
                </p:custDataLst>
              </p:nvPr>
            </p:nvSpPr>
            <p:spPr>
              <a:xfrm flipH="1">
                <a:off x="4964170" y="1531186"/>
                <a:ext cx="1001712" cy="1001713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FFFFFF"/>
                  </a:gs>
                  <a:gs pos="0">
                    <a:srgbClr val="B8BBBC"/>
                  </a:gs>
                </a:gsLst>
                <a:lin ang="6600000" scaled="0"/>
                <a:tileRect/>
              </a:gradFill>
              <a:ln w="12700">
                <a:gradFill>
                  <a:gsLst>
                    <a:gs pos="0">
                      <a:schemeClr val="bg1"/>
                    </a:gs>
                    <a:gs pos="100000">
                      <a:schemeClr val="bg1">
                        <a:lumMod val="75000"/>
                      </a:schemeClr>
                    </a:gs>
                  </a:gsLst>
                  <a:lin ang="5400000" scaled="1"/>
                </a:gradFill>
              </a:ln>
              <a:effectLst>
                <a:outerShdw blurRad="50800" dist="88900" dir="2700000" algn="tl" rotWithShape="0">
                  <a:prstClr val="black">
                    <a:alpha val="34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1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+mj-lt"/>
                  <a:ea typeface="微软雅黑"/>
                  <a:cs typeface="+mn-cs"/>
                </a:endParaRPr>
              </a:p>
            </p:txBody>
          </p:sp>
          <p:sp>
            <p:nvSpPr>
              <p:cNvPr id="135" name="MH_Other_8"/>
              <p:cNvSpPr/>
              <p:nvPr>
                <p:custDataLst>
                  <p:tags r:id="rId12"/>
                </p:custDataLst>
              </p:nvPr>
            </p:nvSpPr>
            <p:spPr>
              <a:xfrm flipH="1">
                <a:off x="5076825" y="1643832"/>
                <a:ext cx="776280" cy="77628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  <a:effectLst>
                <a:innerShdw blurRad="1143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1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+mj-lt"/>
                  <a:ea typeface="微软雅黑"/>
                  <a:cs typeface="+mn-cs"/>
                </a:endParaRPr>
              </a:p>
            </p:txBody>
          </p:sp>
        </p:grpSp>
        <p:sp>
          <p:nvSpPr>
            <p:cNvPr id="133" name="TextBox 132"/>
            <p:cNvSpPr txBox="1"/>
            <p:nvPr/>
          </p:nvSpPr>
          <p:spPr>
            <a:xfrm>
              <a:off x="3874789" y="1481063"/>
              <a:ext cx="47481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4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+mj-lt"/>
                  <a:ea typeface="微软雅黑"/>
                  <a:cs typeface="+mn-cs"/>
                </a:rPr>
                <a:t>01</a:t>
              </a:r>
              <a:endPara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j-lt"/>
                <a:ea typeface="微软雅黑"/>
                <a:cs typeface="+mn-cs"/>
              </a:endParaRPr>
            </a:p>
          </p:txBody>
        </p:sp>
      </p:grpSp>
      <p:grpSp>
        <p:nvGrpSpPr>
          <p:cNvPr id="136" name="组合 135"/>
          <p:cNvGrpSpPr/>
          <p:nvPr/>
        </p:nvGrpSpPr>
        <p:grpSpPr>
          <a:xfrm>
            <a:off x="4888037" y="1689876"/>
            <a:ext cx="751284" cy="751285"/>
            <a:chOff x="3737792" y="1347614"/>
            <a:chExt cx="751284" cy="751285"/>
          </a:xfrm>
        </p:grpSpPr>
        <p:grpSp>
          <p:nvGrpSpPr>
            <p:cNvPr id="137" name="组合 136"/>
            <p:cNvGrpSpPr/>
            <p:nvPr/>
          </p:nvGrpSpPr>
          <p:grpSpPr>
            <a:xfrm>
              <a:off x="3737792" y="1347614"/>
              <a:ext cx="751284" cy="751285"/>
              <a:chOff x="4964170" y="1531186"/>
              <a:chExt cx="1001712" cy="1001713"/>
            </a:xfrm>
          </p:grpSpPr>
          <p:sp>
            <p:nvSpPr>
              <p:cNvPr id="139" name="MH_Other_7"/>
              <p:cNvSpPr/>
              <p:nvPr>
                <p:custDataLst>
                  <p:tags r:id="rId9"/>
                </p:custDataLst>
              </p:nvPr>
            </p:nvSpPr>
            <p:spPr>
              <a:xfrm flipH="1">
                <a:off x="4964170" y="1531186"/>
                <a:ext cx="1001712" cy="1001713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FFFFFF"/>
                  </a:gs>
                  <a:gs pos="0">
                    <a:srgbClr val="B8BBBC"/>
                  </a:gs>
                </a:gsLst>
                <a:lin ang="6600000" scaled="0"/>
                <a:tileRect/>
              </a:gradFill>
              <a:ln w="12700">
                <a:gradFill>
                  <a:gsLst>
                    <a:gs pos="0">
                      <a:schemeClr val="bg1"/>
                    </a:gs>
                    <a:gs pos="100000">
                      <a:schemeClr val="bg1">
                        <a:lumMod val="75000"/>
                      </a:schemeClr>
                    </a:gs>
                  </a:gsLst>
                  <a:lin ang="5400000" scaled="1"/>
                </a:gradFill>
              </a:ln>
              <a:effectLst>
                <a:outerShdw blurRad="50800" dist="88900" dir="2700000" algn="tl" rotWithShape="0">
                  <a:prstClr val="black">
                    <a:alpha val="34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1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+mj-lt"/>
                  <a:ea typeface="微软雅黑"/>
                  <a:cs typeface="+mn-cs"/>
                </a:endParaRPr>
              </a:p>
            </p:txBody>
          </p:sp>
          <p:sp>
            <p:nvSpPr>
              <p:cNvPr id="140" name="MH_Other_8"/>
              <p:cNvSpPr/>
              <p:nvPr>
                <p:custDataLst>
                  <p:tags r:id="rId10"/>
                </p:custDataLst>
              </p:nvPr>
            </p:nvSpPr>
            <p:spPr>
              <a:xfrm flipH="1">
                <a:off x="5076825" y="1643832"/>
                <a:ext cx="776280" cy="77628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  <a:effectLst>
                <a:innerShdw blurRad="1143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1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+mj-lt"/>
                  <a:ea typeface="微软雅黑"/>
                  <a:cs typeface="+mn-cs"/>
                </a:endParaRPr>
              </a:p>
            </p:txBody>
          </p:sp>
        </p:grpSp>
        <p:sp>
          <p:nvSpPr>
            <p:cNvPr id="138" name="TextBox 137"/>
            <p:cNvSpPr txBox="1"/>
            <p:nvPr/>
          </p:nvSpPr>
          <p:spPr>
            <a:xfrm>
              <a:off x="3874789" y="1481063"/>
              <a:ext cx="50699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4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+mj-lt"/>
                  <a:ea typeface="微软雅黑"/>
                  <a:cs typeface="+mn-cs"/>
                </a:rPr>
                <a:t>02</a:t>
              </a:r>
              <a:endPara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j-lt"/>
                <a:ea typeface="微软雅黑"/>
                <a:cs typeface="+mn-cs"/>
              </a:endParaRPr>
            </a:p>
          </p:txBody>
        </p:sp>
      </p:grpSp>
      <p:grpSp>
        <p:nvGrpSpPr>
          <p:cNvPr id="141" name="组合 140"/>
          <p:cNvGrpSpPr/>
          <p:nvPr/>
        </p:nvGrpSpPr>
        <p:grpSpPr>
          <a:xfrm>
            <a:off x="3745117" y="2957255"/>
            <a:ext cx="751284" cy="751285"/>
            <a:chOff x="3737792" y="1347614"/>
            <a:chExt cx="751284" cy="751285"/>
          </a:xfrm>
        </p:grpSpPr>
        <p:grpSp>
          <p:nvGrpSpPr>
            <p:cNvPr id="142" name="组合 141"/>
            <p:cNvGrpSpPr/>
            <p:nvPr/>
          </p:nvGrpSpPr>
          <p:grpSpPr>
            <a:xfrm>
              <a:off x="3737792" y="1347614"/>
              <a:ext cx="751284" cy="751285"/>
              <a:chOff x="4964170" y="1531186"/>
              <a:chExt cx="1001712" cy="1001713"/>
            </a:xfrm>
          </p:grpSpPr>
          <p:sp>
            <p:nvSpPr>
              <p:cNvPr id="144" name="MH_Other_7"/>
              <p:cNvSpPr/>
              <p:nvPr>
                <p:custDataLst>
                  <p:tags r:id="rId7"/>
                </p:custDataLst>
              </p:nvPr>
            </p:nvSpPr>
            <p:spPr>
              <a:xfrm flipH="1">
                <a:off x="4964170" y="1531186"/>
                <a:ext cx="1001712" cy="1001713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FFFFFF"/>
                  </a:gs>
                  <a:gs pos="0">
                    <a:srgbClr val="B8BBBC"/>
                  </a:gs>
                </a:gsLst>
                <a:lin ang="6600000" scaled="0"/>
                <a:tileRect/>
              </a:gradFill>
              <a:ln w="12700">
                <a:gradFill>
                  <a:gsLst>
                    <a:gs pos="0">
                      <a:schemeClr val="bg1"/>
                    </a:gs>
                    <a:gs pos="100000">
                      <a:schemeClr val="bg1">
                        <a:lumMod val="75000"/>
                      </a:schemeClr>
                    </a:gs>
                  </a:gsLst>
                  <a:lin ang="5400000" scaled="1"/>
                </a:gradFill>
              </a:ln>
              <a:effectLst>
                <a:outerShdw blurRad="50800" dist="88900" dir="2700000" algn="tl" rotWithShape="0">
                  <a:prstClr val="black">
                    <a:alpha val="34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1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+mj-lt"/>
                  <a:ea typeface="微软雅黑"/>
                  <a:cs typeface="+mn-cs"/>
                </a:endParaRPr>
              </a:p>
            </p:txBody>
          </p:sp>
          <p:sp>
            <p:nvSpPr>
              <p:cNvPr id="145" name="MH_Other_8"/>
              <p:cNvSpPr/>
              <p:nvPr>
                <p:custDataLst>
                  <p:tags r:id="rId8"/>
                </p:custDataLst>
              </p:nvPr>
            </p:nvSpPr>
            <p:spPr>
              <a:xfrm flipH="1">
                <a:off x="5076825" y="1643832"/>
                <a:ext cx="776280" cy="77628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  <a:effectLst>
                <a:innerShdw blurRad="1143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1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+mj-lt"/>
                  <a:ea typeface="微软雅黑"/>
                  <a:cs typeface="+mn-cs"/>
                </a:endParaRPr>
              </a:p>
            </p:txBody>
          </p:sp>
        </p:grpSp>
        <p:sp>
          <p:nvSpPr>
            <p:cNvPr id="143" name="TextBox 142"/>
            <p:cNvSpPr txBox="1"/>
            <p:nvPr/>
          </p:nvSpPr>
          <p:spPr>
            <a:xfrm>
              <a:off x="3874789" y="1481063"/>
              <a:ext cx="50366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4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+mj-lt"/>
                  <a:ea typeface="微软雅黑"/>
                  <a:cs typeface="+mn-cs"/>
                </a:rPr>
                <a:t>03</a:t>
              </a:r>
              <a:endPara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j-lt"/>
                <a:ea typeface="微软雅黑"/>
                <a:cs typeface="+mn-cs"/>
              </a:endParaRPr>
            </a:p>
          </p:txBody>
        </p:sp>
      </p:grpSp>
      <p:grpSp>
        <p:nvGrpSpPr>
          <p:cNvPr id="146" name="组合 145"/>
          <p:cNvGrpSpPr/>
          <p:nvPr/>
        </p:nvGrpSpPr>
        <p:grpSpPr>
          <a:xfrm>
            <a:off x="4888037" y="2966722"/>
            <a:ext cx="751284" cy="751285"/>
            <a:chOff x="3737792" y="1347614"/>
            <a:chExt cx="751284" cy="751285"/>
          </a:xfrm>
        </p:grpSpPr>
        <p:grpSp>
          <p:nvGrpSpPr>
            <p:cNvPr id="147" name="组合 146"/>
            <p:cNvGrpSpPr/>
            <p:nvPr/>
          </p:nvGrpSpPr>
          <p:grpSpPr>
            <a:xfrm>
              <a:off x="3737792" y="1347614"/>
              <a:ext cx="751284" cy="751285"/>
              <a:chOff x="4964170" y="1531186"/>
              <a:chExt cx="1001712" cy="1001713"/>
            </a:xfrm>
          </p:grpSpPr>
          <p:sp>
            <p:nvSpPr>
              <p:cNvPr id="149" name="MH_Other_7"/>
              <p:cNvSpPr/>
              <p:nvPr>
                <p:custDataLst>
                  <p:tags r:id="rId5"/>
                </p:custDataLst>
              </p:nvPr>
            </p:nvSpPr>
            <p:spPr>
              <a:xfrm flipH="1">
                <a:off x="4964170" y="1531186"/>
                <a:ext cx="1001712" cy="1001713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FFFFFF"/>
                  </a:gs>
                  <a:gs pos="0">
                    <a:srgbClr val="B8BBBC"/>
                  </a:gs>
                </a:gsLst>
                <a:lin ang="6600000" scaled="0"/>
                <a:tileRect/>
              </a:gradFill>
              <a:ln w="12700">
                <a:gradFill>
                  <a:gsLst>
                    <a:gs pos="0">
                      <a:schemeClr val="bg1"/>
                    </a:gs>
                    <a:gs pos="100000">
                      <a:schemeClr val="bg1">
                        <a:lumMod val="75000"/>
                      </a:schemeClr>
                    </a:gs>
                  </a:gsLst>
                  <a:lin ang="5400000" scaled="1"/>
                </a:gradFill>
              </a:ln>
              <a:effectLst>
                <a:outerShdw blurRad="50800" dist="88900" dir="2700000" algn="tl" rotWithShape="0">
                  <a:prstClr val="black">
                    <a:alpha val="34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1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+mj-lt"/>
                  <a:ea typeface="微软雅黑"/>
                  <a:cs typeface="+mn-cs"/>
                </a:endParaRPr>
              </a:p>
            </p:txBody>
          </p:sp>
          <p:sp>
            <p:nvSpPr>
              <p:cNvPr id="150" name="MH_Other_8"/>
              <p:cNvSpPr/>
              <p:nvPr>
                <p:custDataLst>
                  <p:tags r:id="rId6"/>
                </p:custDataLst>
              </p:nvPr>
            </p:nvSpPr>
            <p:spPr>
              <a:xfrm flipH="1">
                <a:off x="5076825" y="1643832"/>
                <a:ext cx="776280" cy="77628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  <a:effectLst>
                <a:innerShdw blurRad="1143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1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+mj-lt"/>
                  <a:ea typeface="微软雅黑"/>
                  <a:cs typeface="+mn-cs"/>
                </a:endParaRPr>
              </a:p>
            </p:txBody>
          </p:sp>
        </p:grpSp>
        <p:sp>
          <p:nvSpPr>
            <p:cNvPr id="148" name="TextBox 147"/>
            <p:cNvSpPr txBox="1"/>
            <p:nvPr/>
          </p:nvSpPr>
          <p:spPr>
            <a:xfrm>
              <a:off x="3874789" y="1481063"/>
              <a:ext cx="52148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4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+mj-lt"/>
                  <a:ea typeface="微软雅黑"/>
                  <a:cs typeface="+mn-cs"/>
                </a:rPr>
                <a:t>04</a:t>
              </a:r>
              <a:endPara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j-lt"/>
                <a:ea typeface="微软雅黑"/>
                <a:cs typeface="+mn-cs"/>
              </a:endParaRPr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48678519"/>
      </p:ext>
    </p:extLst>
  </p:cSld>
  <p:clrMapOvr>
    <a:masterClrMapping/>
  </p:clrMapOvr>
  <p:transition spd="slow" advClick="0" advTm="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500"/>
                            </p:stCondLst>
                            <p:childTnLst>
                              <p:par>
                                <p:cTn id="3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500"/>
                            </p:stCondLst>
                            <p:childTnLst>
                              <p:par>
                                <p:cTn id="4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5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6000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6500"/>
                            </p:stCondLst>
                            <p:childTnLst>
                              <p:par>
                                <p:cTn id="5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500"/>
                            </p:stCondLst>
                            <p:childTnLst>
                              <p:par>
                                <p:cTn id="5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8000"/>
                            </p:stCondLst>
                            <p:childTnLst>
                              <p:par>
                                <p:cTn id="6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" grpId="0"/>
      <p:bldP spid="127" grpId="0"/>
      <p:bldP spid="128" grpId="0"/>
      <p:bldP spid="129" grpId="0"/>
      <p:bldP spid="130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矩形 9"/>
          <p:cNvSpPr/>
          <p:nvPr/>
        </p:nvSpPr>
        <p:spPr>
          <a:xfrm>
            <a:off x="0" y="1431820"/>
            <a:ext cx="2728686" cy="2695549"/>
          </a:xfrm>
          <a:custGeom>
            <a:avLst/>
            <a:gdLst>
              <a:gd name="connsiteX0" fmla="*/ 0 w 4149190"/>
              <a:gd name="connsiteY0" fmla="*/ 0 h 2686024"/>
              <a:gd name="connsiteX1" fmla="*/ 4149190 w 4149190"/>
              <a:gd name="connsiteY1" fmla="*/ 9525 h 2686024"/>
              <a:gd name="connsiteX2" fmla="*/ 3758104 w 4149190"/>
              <a:gd name="connsiteY2" fmla="*/ 2686024 h 2686024"/>
              <a:gd name="connsiteX3" fmla="*/ 0 w 4149190"/>
              <a:gd name="connsiteY3" fmla="*/ 2686024 h 2686024"/>
              <a:gd name="connsiteX4" fmla="*/ 0 w 4149190"/>
              <a:gd name="connsiteY4" fmla="*/ 0 h 2686024"/>
              <a:gd name="connsiteX0" fmla="*/ 0 w 4149190"/>
              <a:gd name="connsiteY0" fmla="*/ 0 h 2695549"/>
              <a:gd name="connsiteX1" fmla="*/ 4149190 w 4149190"/>
              <a:gd name="connsiteY1" fmla="*/ 9525 h 2695549"/>
              <a:gd name="connsiteX2" fmla="*/ 3881929 w 4149190"/>
              <a:gd name="connsiteY2" fmla="*/ 2695549 h 2695549"/>
              <a:gd name="connsiteX3" fmla="*/ 0 w 4149190"/>
              <a:gd name="connsiteY3" fmla="*/ 2686024 h 2695549"/>
              <a:gd name="connsiteX4" fmla="*/ 0 w 4149190"/>
              <a:gd name="connsiteY4" fmla="*/ 0 h 26955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149190" h="2695549">
                <a:moveTo>
                  <a:pt x="0" y="0"/>
                </a:moveTo>
                <a:lnTo>
                  <a:pt x="4149190" y="9525"/>
                </a:lnTo>
                <a:lnTo>
                  <a:pt x="3881929" y="2695549"/>
                </a:lnTo>
                <a:lnTo>
                  <a:pt x="0" y="2686024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+mj-l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487602" y="1132953"/>
            <a:ext cx="10438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altLang="zh-CN" sz="1800" b="1" dirty="0" err="1">
                <a:latin typeface="+mj-lt"/>
                <a:ea typeface="方正兰亭中黑_GBK" pitchFamily="2" charset="-122"/>
              </a:rPr>
              <a:t>Fashion</a:t>
            </a:r>
            <a:endParaRPr lang="zh-CN" altLang="en-US" sz="1800" b="1" dirty="0">
              <a:solidFill>
                <a:schemeClr val="accent2"/>
              </a:solidFill>
              <a:latin typeface="+mj-lt"/>
              <a:ea typeface="方正兰亭中黑_GBK" pitchFamily="2" charset="-122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487602" y="2126864"/>
            <a:ext cx="4517836" cy="6177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+mj-lt"/>
                <a:ea typeface="微软雅黑" panose="020B0503020204020204" pitchFamily="34" charset="-122"/>
              </a:rPr>
              <a:t>Do you wonder what the difference between ignorance and genius is? A Genius has limits but an ignorant doesn’t have any.</a:t>
            </a:r>
            <a:endParaRPr lang="zh-HK" altLang="en-US" sz="1200" dirty="0">
              <a:solidFill>
                <a:schemeClr val="bg1">
                  <a:lumMod val="50000"/>
                </a:schemeClr>
              </a:solidFill>
              <a:latin typeface="+mj-lt"/>
              <a:ea typeface="微软雅黑" panose="020B0503020204020204" pitchFamily="34" charset="-122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3487602" y="1848534"/>
            <a:ext cx="82599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altLang="zh-CN" sz="1400" b="1" dirty="0" err="1">
                <a:latin typeface="+mj-lt"/>
                <a:ea typeface="方正兰亭准黑_GBK" pitchFamily="2" charset="-122"/>
              </a:rPr>
              <a:t>Culture</a:t>
            </a:r>
            <a:endParaRPr lang="zh-CN" altLang="en-US" sz="1400" b="1" dirty="0">
              <a:latin typeface="+mj-lt"/>
              <a:ea typeface="方正兰亭准黑_GBK" pitchFamily="2" charset="-122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3457016" y="2950784"/>
            <a:ext cx="53572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altLang="zh-CN" sz="1400" b="1" dirty="0" err="1">
                <a:latin typeface="+mj-lt"/>
                <a:ea typeface="方正兰亭准黑_GBK" pitchFamily="2" charset="-122"/>
              </a:rPr>
              <a:t>Arts</a:t>
            </a:r>
            <a:endParaRPr lang="zh-CN" altLang="en-US" sz="1400" b="1" dirty="0">
              <a:latin typeface="+mj-lt"/>
              <a:ea typeface="方正兰亭准黑_GBK" pitchFamily="2" charset="-122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3457016" y="3295943"/>
            <a:ext cx="4517836" cy="6177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+mj-lt"/>
                <a:ea typeface="微软雅黑" panose="020B0503020204020204" pitchFamily="34" charset="-122"/>
              </a:rPr>
              <a:t>Enjoy the little things in life, because one day you will look back and realize they were the big things.</a:t>
            </a:r>
            <a:endParaRPr lang="zh-HK" altLang="en-US" sz="1200" dirty="0">
              <a:solidFill>
                <a:schemeClr val="bg1">
                  <a:lumMod val="50000"/>
                </a:schemeClr>
              </a:solidFill>
              <a:latin typeface="+mj-lt"/>
              <a:ea typeface="微软雅黑" panose="020B0503020204020204" pitchFamily="34" charset="-122"/>
            </a:endParaRPr>
          </a:p>
        </p:txBody>
      </p:sp>
      <p:pic>
        <p:nvPicPr>
          <p:cNvPr id="3074" name="Picture 2" descr="C:\Users\Administrator\Desktop\商务图片\图片16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43687" y="1431819"/>
            <a:ext cx="2308641" cy="2695549"/>
          </a:xfrm>
          <a:prstGeom prst="parallelogram">
            <a:avLst>
              <a:gd name="adj" fmla="val 10727"/>
            </a:avLst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27445056"/>
      </p:ext>
    </p:extLst>
  </p:cSld>
  <p:clrMapOvr>
    <a:masterClrMapping/>
  </p:clrMapOvr>
  <p:transition spd="slow" advClick="0" advTm="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8" grpId="0"/>
      <p:bldP spid="19" grpId="0"/>
      <p:bldP spid="28" grpId="0"/>
      <p:bldP spid="29" grpId="0"/>
      <p:bldP spid="30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TextBox 50"/>
          <p:cNvSpPr txBox="1"/>
          <p:nvPr/>
        </p:nvSpPr>
        <p:spPr>
          <a:xfrm>
            <a:off x="2066607" y="1709252"/>
            <a:ext cx="832074" cy="923307"/>
          </a:xfrm>
          <a:prstGeom prst="rect">
            <a:avLst/>
          </a:prstGeom>
          <a:noFill/>
        </p:spPr>
        <p:txBody>
          <a:bodyPr wrap="square" lIns="91420" tIns="45709" rIns="91420" bIns="45709" rtlCol="0">
            <a:spAutoFit/>
          </a:bodyPr>
          <a:lstStyle/>
          <a:p>
            <a:pPr algn="ctr"/>
            <a:r>
              <a:rPr lang="en-US" sz="5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微软雅黑" panose="020B0503020204020204" pitchFamily="34" charset="-122"/>
                <a:cs typeface="Helvetica Neue"/>
              </a:rPr>
              <a:t>+</a:t>
            </a:r>
            <a:endParaRPr lang="ru-RU" sz="5400" b="1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  <a:ea typeface="微软雅黑" panose="020B0503020204020204" pitchFamily="34" charset="-122"/>
              <a:cs typeface="Helvetica Neue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4189424" y="1709252"/>
            <a:ext cx="832074" cy="923307"/>
          </a:xfrm>
          <a:prstGeom prst="rect">
            <a:avLst/>
          </a:prstGeom>
          <a:noFill/>
        </p:spPr>
        <p:txBody>
          <a:bodyPr wrap="square" lIns="91420" tIns="45709" rIns="91420" bIns="45709" rtlCol="0">
            <a:spAutoFit/>
          </a:bodyPr>
          <a:lstStyle/>
          <a:p>
            <a:pPr algn="ctr"/>
            <a:r>
              <a:rPr lang="en-US" sz="5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微软雅黑" panose="020B0503020204020204" pitchFamily="34" charset="-122"/>
                <a:cs typeface="Helvetica Neue"/>
              </a:rPr>
              <a:t>+</a:t>
            </a:r>
            <a:endParaRPr lang="ru-RU" sz="5400" b="1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  <a:ea typeface="微软雅黑" panose="020B0503020204020204" pitchFamily="34" charset="-122"/>
              <a:cs typeface="Helvetica Neue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6300449" y="1719450"/>
            <a:ext cx="832074" cy="923307"/>
          </a:xfrm>
          <a:prstGeom prst="rect">
            <a:avLst/>
          </a:prstGeom>
          <a:noFill/>
        </p:spPr>
        <p:txBody>
          <a:bodyPr wrap="square" lIns="91420" tIns="45709" rIns="91420" bIns="45709" rtlCol="0">
            <a:spAutoFit/>
          </a:bodyPr>
          <a:lstStyle/>
          <a:p>
            <a:pPr algn="ctr"/>
            <a:r>
              <a:rPr lang="en-US" sz="5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微软雅黑" panose="020B0503020204020204" pitchFamily="34" charset="-122"/>
                <a:cs typeface="Helvetica Neue"/>
              </a:rPr>
              <a:t>=</a:t>
            </a:r>
            <a:endParaRPr lang="ru-RU" sz="5400" b="1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  <a:ea typeface="微软雅黑" panose="020B0503020204020204" pitchFamily="34" charset="-122"/>
              <a:cs typeface="Helvetica Neue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474345" y="3168832"/>
            <a:ext cx="1807998" cy="292388"/>
          </a:xfrm>
          <a:prstGeom prst="rect">
            <a:avLst/>
          </a:prstGeom>
          <a:noFill/>
        </p:spPr>
        <p:txBody>
          <a:bodyPr wrap="square" lIns="0" rIns="0" bIns="0" rtlCol="0">
            <a:spAutoFit/>
          </a:bodyPr>
          <a:lstStyle/>
          <a:p>
            <a:pPr algn="ctr">
              <a:tabLst>
                <a:tab pos="1025525" algn="l"/>
              </a:tabLst>
            </a:pPr>
            <a:r>
              <a:rPr lang="tr-TR" altLang="zh-CN" sz="1600" b="1" dirty="0">
                <a:solidFill>
                  <a:schemeClr val="accent2"/>
                </a:solidFill>
                <a:latin typeface="+mj-lt"/>
                <a:ea typeface="微软雅黑" panose="020B0503020204020204" pitchFamily="34" charset="-122"/>
                <a:cs typeface="Calibri"/>
              </a:rPr>
              <a:t>E-</a:t>
            </a:r>
            <a:r>
              <a:rPr lang="tr-TR" altLang="zh-CN" sz="1600" b="1" dirty="0" err="1">
                <a:solidFill>
                  <a:schemeClr val="accent2"/>
                </a:solidFill>
                <a:latin typeface="+mj-lt"/>
                <a:ea typeface="微软雅黑" panose="020B0503020204020204" pitchFamily="34" charset="-122"/>
                <a:cs typeface="Calibri"/>
              </a:rPr>
              <a:t>commerce</a:t>
            </a:r>
            <a:endParaRPr lang="en-US" sz="1600" b="1" dirty="0">
              <a:solidFill>
                <a:schemeClr val="accent2"/>
              </a:solidFill>
              <a:latin typeface="+mj-lt"/>
              <a:ea typeface="微软雅黑" panose="020B0503020204020204" pitchFamily="34" charset="-122"/>
              <a:cs typeface="Calibri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600949" y="3473034"/>
            <a:ext cx="1547915" cy="1146468"/>
          </a:xfrm>
          <a:prstGeom prst="rect">
            <a:avLst/>
          </a:prstGeom>
          <a:noFill/>
        </p:spPr>
        <p:txBody>
          <a:bodyPr wrap="square" lIns="0" rIns="0" bIns="0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altLang="zh-CN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微软雅黑" panose="020B0503020204020204" pitchFamily="34" charset="-122"/>
              </a:rPr>
              <a:t>Everyone wants, happiness. No one wants pain. But you can’t have a rainbow without a little rain.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+mj-lt"/>
              <a:ea typeface="微软雅黑" panose="020B0503020204020204" pitchFamily="34" charset="-122"/>
              <a:cs typeface="Calibri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2626163" y="3166287"/>
            <a:ext cx="1807998" cy="292388"/>
          </a:xfrm>
          <a:prstGeom prst="rect">
            <a:avLst/>
          </a:prstGeom>
          <a:noFill/>
        </p:spPr>
        <p:txBody>
          <a:bodyPr wrap="square" lIns="0" rIns="0" bIns="0" rtlCol="0">
            <a:spAutoFit/>
          </a:bodyPr>
          <a:lstStyle/>
          <a:p>
            <a:pPr algn="ctr">
              <a:tabLst>
                <a:tab pos="1025525" algn="l"/>
              </a:tabLst>
            </a:pPr>
            <a:r>
              <a:rPr lang="tr-TR" altLang="zh-CN" sz="1600" b="1" dirty="0" err="1">
                <a:solidFill>
                  <a:schemeClr val="accent3"/>
                </a:solidFill>
                <a:latin typeface="+mj-lt"/>
                <a:ea typeface="微软雅黑" panose="020B0503020204020204" pitchFamily="34" charset="-122"/>
                <a:cs typeface="Calibri"/>
              </a:rPr>
              <a:t>Energy</a:t>
            </a:r>
            <a:endParaRPr lang="en-US" altLang="zh-CN" sz="1600" b="1" dirty="0">
              <a:solidFill>
                <a:schemeClr val="accent3"/>
              </a:solidFill>
              <a:latin typeface="+mj-lt"/>
              <a:ea typeface="微软雅黑" panose="020B0503020204020204" pitchFamily="34" charset="-122"/>
              <a:cs typeface="Calibri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2752771" y="3470489"/>
            <a:ext cx="1547915" cy="926407"/>
          </a:xfrm>
          <a:prstGeom prst="rect">
            <a:avLst/>
          </a:prstGeom>
          <a:noFill/>
        </p:spPr>
        <p:txBody>
          <a:bodyPr wrap="square" lIns="0" rIns="0" bIns="0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altLang="zh-CN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微软雅黑" panose="020B0503020204020204" pitchFamily="34" charset="-122"/>
              </a:rPr>
              <a:t>Enjoy the little things in life, because one day you will look back and realize they were the big things.</a:t>
            </a:r>
            <a:endParaRPr lang="en-US" altLang="zh-CN" sz="1100" dirty="0">
              <a:solidFill>
                <a:schemeClr val="bg1">
                  <a:lumMod val="50000"/>
                </a:schemeClr>
              </a:solidFill>
              <a:latin typeface="+mj-lt"/>
              <a:ea typeface="微软雅黑" panose="020B0503020204020204" pitchFamily="34" charset="-122"/>
              <a:cs typeface="Calibri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4757584" y="3163743"/>
            <a:ext cx="1807998" cy="292388"/>
          </a:xfrm>
          <a:prstGeom prst="rect">
            <a:avLst/>
          </a:prstGeom>
          <a:noFill/>
        </p:spPr>
        <p:txBody>
          <a:bodyPr wrap="square" lIns="0" rIns="0" bIns="0" rtlCol="0">
            <a:spAutoFit/>
          </a:bodyPr>
          <a:lstStyle/>
          <a:p>
            <a:pPr algn="ctr">
              <a:tabLst>
                <a:tab pos="1025525" algn="l"/>
              </a:tabLst>
            </a:pPr>
            <a:r>
              <a:rPr lang="tr-TR" altLang="zh-CN" sz="1600" b="1" dirty="0">
                <a:solidFill>
                  <a:schemeClr val="accent4"/>
                </a:solidFill>
                <a:latin typeface="+mj-lt"/>
                <a:ea typeface="微软雅黑" panose="020B0503020204020204" pitchFamily="34" charset="-122"/>
                <a:cs typeface="Calibri"/>
              </a:rPr>
              <a:t>Real</a:t>
            </a:r>
            <a:endParaRPr lang="en-US" altLang="zh-CN" sz="1600" b="1" dirty="0">
              <a:solidFill>
                <a:schemeClr val="accent4"/>
              </a:solidFill>
              <a:latin typeface="+mj-lt"/>
              <a:ea typeface="微软雅黑" panose="020B0503020204020204" pitchFamily="34" charset="-122"/>
              <a:cs typeface="Calibri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4884192" y="3467945"/>
            <a:ext cx="1547915" cy="1146468"/>
          </a:xfrm>
          <a:prstGeom prst="rect">
            <a:avLst/>
          </a:prstGeom>
          <a:noFill/>
        </p:spPr>
        <p:txBody>
          <a:bodyPr wrap="square" lIns="0" rIns="0" bIns="0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altLang="zh-CN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微软雅黑" panose="020B0503020204020204" pitchFamily="34" charset="-122"/>
              </a:rPr>
              <a:t>Everyone wants, happiness. No one wants pain. But you can’t have a rainbow without a little rain.</a:t>
            </a:r>
            <a:endParaRPr lang="en-US" altLang="zh-CN" sz="1100" dirty="0">
              <a:solidFill>
                <a:schemeClr val="bg1">
                  <a:lumMod val="50000"/>
                </a:schemeClr>
              </a:solidFill>
              <a:latin typeface="+mj-lt"/>
              <a:ea typeface="微软雅黑" panose="020B0503020204020204" pitchFamily="34" charset="-122"/>
              <a:cs typeface="Calibri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6881977" y="3168832"/>
            <a:ext cx="1807998" cy="292388"/>
          </a:xfrm>
          <a:prstGeom prst="rect">
            <a:avLst/>
          </a:prstGeom>
          <a:noFill/>
        </p:spPr>
        <p:txBody>
          <a:bodyPr wrap="square" lIns="0" rIns="0" bIns="0" rtlCol="0">
            <a:spAutoFit/>
          </a:bodyPr>
          <a:lstStyle/>
          <a:p>
            <a:pPr algn="ctr">
              <a:tabLst>
                <a:tab pos="1025525" algn="l"/>
              </a:tabLst>
            </a:pPr>
            <a:r>
              <a:rPr lang="tr-TR" altLang="zh-CN" sz="1600" b="1" dirty="0" err="1">
                <a:solidFill>
                  <a:schemeClr val="accent5"/>
                </a:solidFill>
                <a:latin typeface="+mj-lt"/>
                <a:ea typeface="微软雅黑" panose="020B0503020204020204" pitchFamily="34" charset="-122"/>
                <a:cs typeface="Calibri"/>
              </a:rPr>
              <a:t>Estate</a:t>
            </a:r>
            <a:endParaRPr lang="en-US" altLang="zh-CN" sz="1600" b="1" dirty="0">
              <a:solidFill>
                <a:schemeClr val="accent5"/>
              </a:solidFill>
              <a:latin typeface="+mj-lt"/>
              <a:ea typeface="微软雅黑" panose="020B0503020204020204" pitchFamily="34" charset="-122"/>
              <a:cs typeface="Calibri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7008585" y="3473034"/>
            <a:ext cx="1547915" cy="926407"/>
          </a:xfrm>
          <a:prstGeom prst="rect">
            <a:avLst/>
          </a:prstGeom>
          <a:noFill/>
        </p:spPr>
        <p:txBody>
          <a:bodyPr wrap="square" lIns="0" rIns="0" bIns="0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altLang="zh-CN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微软雅黑" panose="020B0503020204020204" pitchFamily="34" charset="-122"/>
              </a:rPr>
              <a:t>Enjoy the little things in life, because one day you will look back and realize they were the big things.</a:t>
            </a:r>
            <a:endParaRPr lang="en-US" altLang="zh-CN" sz="1100" dirty="0">
              <a:solidFill>
                <a:schemeClr val="bg1">
                  <a:lumMod val="50000"/>
                </a:schemeClr>
              </a:solidFill>
              <a:latin typeface="+mj-lt"/>
              <a:ea typeface="微软雅黑" panose="020B0503020204020204" pitchFamily="34" charset="-122"/>
              <a:cs typeface="Calibri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4932599" y="1491631"/>
            <a:ext cx="1479184" cy="1479182"/>
            <a:chOff x="4932599" y="1491630"/>
            <a:chExt cx="1479184" cy="1479182"/>
          </a:xfrm>
        </p:grpSpPr>
        <p:grpSp>
          <p:nvGrpSpPr>
            <p:cNvPr id="88" name="组合 87"/>
            <p:cNvGrpSpPr/>
            <p:nvPr/>
          </p:nvGrpSpPr>
          <p:grpSpPr>
            <a:xfrm>
              <a:off x="4932599" y="1491630"/>
              <a:ext cx="1479184" cy="1479182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89" name="同心圆 88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  <a:latin typeface="+mj-lt"/>
                </a:endParaRPr>
              </a:p>
            </p:txBody>
          </p:sp>
          <p:sp>
            <p:nvSpPr>
              <p:cNvPr id="90" name="椭圆 89"/>
              <p:cNvSpPr/>
              <p:nvPr/>
            </p:nvSpPr>
            <p:spPr>
              <a:xfrm>
                <a:off x="407840" y="776140"/>
                <a:ext cx="3794420" cy="3794420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+mj-lt"/>
                </a:endParaRPr>
              </a:p>
            </p:txBody>
          </p:sp>
        </p:grpSp>
        <p:sp>
          <p:nvSpPr>
            <p:cNvPr id="62" name="Freeform 12"/>
            <p:cNvSpPr>
              <a:spLocks noEditPoints="1"/>
            </p:cNvSpPr>
            <p:nvPr/>
          </p:nvSpPr>
          <p:spPr bwMode="auto">
            <a:xfrm>
              <a:off x="5257077" y="1846703"/>
              <a:ext cx="852040" cy="777949"/>
            </a:xfrm>
            <a:custGeom>
              <a:avLst/>
              <a:gdLst/>
              <a:ahLst/>
              <a:cxnLst>
                <a:cxn ang="0">
                  <a:pos x="1284" y="407"/>
                </a:cxn>
                <a:cxn ang="0">
                  <a:pos x="1203" y="1128"/>
                </a:cxn>
                <a:cxn ang="0">
                  <a:pos x="1657" y="1313"/>
                </a:cxn>
                <a:cxn ang="0">
                  <a:pos x="2010" y="1310"/>
                </a:cxn>
                <a:cxn ang="0">
                  <a:pos x="2361" y="910"/>
                </a:cxn>
                <a:cxn ang="0">
                  <a:pos x="2851" y="696"/>
                </a:cxn>
                <a:cxn ang="0">
                  <a:pos x="3216" y="1078"/>
                </a:cxn>
                <a:cxn ang="0">
                  <a:pos x="2979" y="1557"/>
                </a:cxn>
                <a:cxn ang="0">
                  <a:pos x="2477" y="1517"/>
                </a:cxn>
                <a:cxn ang="0">
                  <a:pos x="2080" y="1382"/>
                </a:cxn>
                <a:cxn ang="0">
                  <a:pos x="1515" y="2178"/>
                </a:cxn>
                <a:cxn ang="0">
                  <a:pos x="1639" y="2686"/>
                </a:cxn>
                <a:cxn ang="0">
                  <a:pos x="1428" y="2932"/>
                </a:cxn>
                <a:cxn ang="0">
                  <a:pos x="1121" y="2816"/>
                </a:cxn>
                <a:cxn ang="0">
                  <a:pos x="1129" y="2487"/>
                </a:cxn>
                <a:cxn ang="0">
                  <a:pos x="1413" y="2321"/>
                </a:cxn>
                <a:cxn ang="0">
                  <a:pos x="1431" y="1587"/>
                </a:cxn>
                <a:cxn ang="0">
                  <a:pos x="954" y="1270"/>
                </a:cxn>
                <a:cxn ang="0">
                  <a:pos x="196" y="1138"/>
                </a:cxn>
                <a:cxn ang="0">
                  <a:pos x="65" y="378"/>
                </a:cxn>
                <a:cxn ang="0">
                  <a:pos x="1533" y="1182"/>
                </a:cxn>
                <a:cxn ang="0">
                  <a:pos x="1925" y="1186"/>
                </a:cxn>
                <a:cxn ang="0">
                  <a:pos x="2114" y="972"/>
                </a:cxn>
                <a:cxn ang="0">
                  <a:pos x="1732" y="1085"/>
                </a:cxn>
                <a:cxn ang="0">
                  <a:pos x="2147" y="1514"/>
                </a:cxn>
                <a:cxn ang="0">
                  <a:pos x="1918" y="1841"/>
                </a:cxn>
                <a:cxn ang="0">
                  <a:pos x="1979" y="2139"/>
                </a:cxn>
                <a:cxn ang="0">
                  <a:pos x="2089" y="1757"/>
                </a:cxn>
                <a:cxn ang="0">
                  <a:pos x="2167" y="1508"/>
                </a:cxn>
                <a:cxn ang="0">
                  <a:pos x="1273" y="1619"/>
                </a:cxn>
                <a:cxn ang="0">
                  <a:pos x="1038" y="1398"/>
                </a:cxn>
                <a:cxn ang="0">
                  <a:pos x="1199" y="1722"/>
                </a:cxn>
                <a:cxn ang="0">
                  <a:pos x="1293" y="2035"/>
                </a:cxn>
                <a:cxn ang="0">
                  <a:pos x="650" y="326"/>
                </a:cxn>
                <a:cxn ang="0">
                  <a:pos x="1414" y="2691"/>
                </a:cxn>
                <a:cxn ang="0">
                  <a:pos x="1400" y="2566"/>
                </a:cxn>
                <a:cxn ang="0">
                  <a:pos x="1357" y="2532"/>
                </a:cxn>
                <a:cxn ang="0">
                  <a:pos x="1432" y="2647"/>
                </a:cxn>
                <a:cxn ang="0">
                  <a:pos x="1338" y="2742"/>
                </a:cxn>
                <a:cxn ang="0">
                  <a:pos x="2704" y="1212"/>
                </a:cxn>
                <a:cxn ang="0">
                  <a:pos x="2809" y="979"/>
                </a:cxn>
                <a:cxn ang="0">
                  <a:pos x="2629" y="1018"/>
                </a:cxn>
                <a:cxn ang="0">
                  <a:pos x="2883" y="985"/>
                </a:cxn>
                <a:cxn ang="0">
                  <a:pos x="1422" y="2451"/>
                </a:cxn>
                <a:cxn ang="0">
                  <a:pos x="1407" y="2447"/>
                </a:cxn>
                <a:cxn ang="0">
                  <a:pos x="1384" y="2443"/>
                </a:cxn>
                <a:cxn ang="0">
                  <a:pos x="1157" y="2573"/>
                </a:cxn>
                <a:cxn ang="0">
                  <a:pos x="1282" y="2861"/>
                </a:cxn>
                <a:cxn ang="0">
                  <a:pos x="1564" y="2721"/>
                </a:cxn>
                <a:cxn ang="0">
                  <a:pos x="2799" y="751"/>
                </a:cxn>
                <a:cxn ang="0">
                  <a:pos x="3147" y="1049"/>
                </a:cxn>
                <a:cxn ang="0">
                  <a:pos x="2983" y="1482"/>
                </a:cxn>
                <a:cxn ang="0">
                  <a:pos x="2536" y="1483"/>
                </a:cxn>
                <a:cxn ang="0">
                  <a:pos x="2359" y="1199"/>
                </a:cxn>
                <a:cxn ang="0">
                  <a:pos x="2357" y="1175"/>
                </a:cxn>
                <a:cxn ang="0">
                  <a:pos x="2414" y="942"/>
                </a:cxn>
                <a:cxn ang="0">
                  <a:pos x="758" y="80"/>
                </a:cxn>
                <a:cxn ang="0">
                  <a:pos x="1251" y="547"/>
                </a:cxn>
                <a:cxn ang="0">
                  <a:pos x="1106" y="1068"/>
                </a:cxn>
                <a:cxn ang="0">
                  <a:pos x="991" y="1165"/>
                </a:cxn>
                <a:cxn ang="0">
                  <a:pos x="312" y="1143"/>
                </a:cxn>
                <a:cxn ang="0">
                  <a:pos x="100" y="490"/>
                </a:cxn>
                <a:cxn ang="0">
                  <a:pos x="638" y="73"/>
                </a:cxn>
              </a:cxnLst>
              <a:rect l="0" t="0" r="r" b="b"/>
              <a:pathLst>
                <a:path w="3221" h="2941">
                  <a:moveTo>
                    <a:pt x="668" y="0"/>
                  </a:moveTo>
                  <a:lnTo>
                    <a:pt x="702" y="1"/>
                  </a:lnTo>
                  <a:lnTo>
                    <a:pt x="737" y="3"/>
                  </a:lnTo>
                  <a:lnTo>
                    <a:pt x="770" y="7"/>
                  </a:lnTo>
                  <a:lnTo>
                    <a:pt x="803" y="13"/>
                  </a:lnTo>
                  <a:lnTo>
                    <a:pt x="835" y="21"/>
                  </a:lnTo>
                  <a:lnTo>
                    <a:pt x="867" y="30"/>
                  </a:lnTo>
                  <a:lnTo>
                    <a:pt x="899" y="40"/>
                  </a:lnTo>
                  <a:lnTo>
                    <a:pt x="929" y="53"/>
                  </a:lnTo>
                  <a:lnTo>
                    <a:pt x="958" y="65"/>
                  </a:lnTo>
                  <a:lnTo>
                    <a:pt x="987" y="81"/>
                  </a:lnTo>
                  <a:lnTo>
                    <a:pt x="1015" y="96"/>
                  </a:lnTo>
                  <a:lnTo>
                    <a:pt x="1042" y="114"/>
                  </a:lnTo>
                  <a:lnTo>
                    <a:pt x="1068" y="132"/>
                  </a:lnTo>
                  <a:lnTo>
                    <a:pt x="1094" y="152"/>
                  </a:lnTo>
                  <a:lnTo>
                    <a:pt x="1117" y="173"/>
                  </a:lnTo>
                  <a:lnTo>
                    <a:pt x="1141" y="195"/>
                  </a:lnTo>
                  <a:lnTo>
                    <a:pt x="1163" y="218"/>
                  </a:lnTo>
                  <a:lnTo>
                    <a:pt x="1184" y="242"/>
                  </a:lnTo>
                  <a:lnTo>
                    <a:pt x="1204" y="268"/>
                  </a:lnTo>
                  <a:lnTo>
                    <a:pt x="1222" y="294"/>
                  </a:lnTo>
                  <a:lnTo>
                    <a:pt x="1240" y="321"/>
                  </a:lnTo>
                  <a:lnTo>
                    <a:pt x="1255" y="349"/>
                  </a:lnTo>
                  <a:lnTo>
                    <a:pt x="1271" y="378"/>
                  </a:lnTo>
                  <a:lnTo>
                    <a:pt x="1284" y="407"/>
                  </a:lnTo>
                  <a:lnTo>
                    <a:pt x="1296" y="438"/>
                  </a:lnTo>
                  <a:lnTo>
                    <a:pt x="1306" y="469"/>
                  </a:lnTo>
                  <a:lnTo>
                    <a:pt x="1316" y="500"/>
                  </a:lnTo>
                  <a:lnTo>
                    <a:pt x="1323" y="532"/>
                  </a:lnTo>
                  <a:lnTo>
                    <a:pt x="1329" y="565"/>
                  </a:lnTo>
                  <a:lnTo>
                    <a:pt x="1333" y="598"/>
                  </a:lnTo>
                  <a:lnTo>
                    <a:pt x="1335" y="632"/>
                  </a:lnTo>
                  <a:lnTo>
                    <a:pt x="1336" y="666"/>
                  </a:lnTo>
                  <a:lnTo>
                    <a:pt x="1336" y="699"/>
                  </a:lnTo>
                  <a:lnTo>
                    <a:pt x="1333" y="730"/>
                  </a:lnTo>
                  <a:lnTo>
                    <a:pt x="1330" y="760"/>
                  </a:lnTo>
                  <a:lnTo>
                    <a:pt x="1325" y="790"/>
                  </a:lnTo>
                  <a:lnTo>
                    <a:pt x="1319" y="820"/>
                  </a:lnTo>
                  <a:lnTo>
                    <a:pt x="1311" y="849"/>
                  </a:lnTo>
                  <a:lnTo>
                    <a:pt x="1302" y="878"/>
                  </a:lnTo>
                  <a:lnTo>
                    <a:pt x="1293" y="906"/>
                  </a:lnTo>
                  <a:lnTo>
                    <a:pt x="1281" y="934"/>
                  </a:lnTo>
                  <a:lnTo>
                    <a:pt x="1269" y="960"/>
                  </a:lnTo>
                  <a:lnTo>
                    <a:pt x="1254" y="986"/>
                  </a:lnTo>
                  <a:lnTo>
                    <a:pt x="1240" y="1012"/>
                  </a:lnTo>
                  <a:lnTo>
                    <a:pt x="1224" y="1037"/>
                  </a:lnTo>
                  <a:lnTo>
                    <a:pt x="1208" y="1061"/>
                  </a:lnTo>
                  <a:lnTo>
                    <a:pt x="1189" y="1084"/>
                  </a:lnTo>
                  <a:lnTo>
                    <a:pt x="1170" y="1106"/>
                  </a:lnTo>
                  <a:lnTo>
                    <a:pt x="1203" y="1128"/>
                  </a:lnTo>
                  <a:lnTo>
                    <a:pt x="1235" y="1149"/>
                  </a:lnTo>
                  <a:lnTo>
                    <a:pt x="1269" y="1171"/>
                  </a:lnTo>
                  <a:lnTo>
                    <a:pt x="1304" y="1192"/>
                  </a:lnTo>
                  <a:lnTo>
                    <a:pt x="1338" y="1212"/>
                  </a:lnTo>
                  <a:lnTo>
                    <a:pt x="1373" y="1231"/>
                  </a:lnTo>
                  <a:lnTo>
                    <a:pt x="1406" y="1248"/>
                  </a:lnTo>
                  <a:lnTo>
                    <a:pt x="1438" y="1263"/>
                  </a:lnTo>
                  <a:lnTo>
                    <a:pt x="1466" y="1274"/>
                  </a:lnTo>
                  <a:lnTo>
                    <a:pt x="1493" y="1283"/>
                  </a:lnTo>
                  <a:lnTo>
                    <a:pt x="1518" y="1291"/>
                  </a:lnTo>
                  <a:lnTo>
                    <a:pt x="1543" y="1297"/>
                  </a:lnTo>
                  <a:lnTo>
                    <a:pt x="1568" y="1302"/>
                  </a:lnTo>
                  <a:lnTo>
                    <a:pt x="1593" y="1306"/>
                  </a:lnTo>
                  <a:lnTo>
                    <a:pt x="1618" y="1309"/>
                  </a:lnTo>
                  <a:lnTo>
                    <a:pt x="1643" y="1312"/>
                  </a:lnTo>
                  <a:lnTo>
                    <a:pt x="1643" y="1312"/>
                  </a:lnTo>
                  <a:lnTo>
                    <a:pt x="1646" y="1312"/>
                  </a:lnTo>
                  <a:lnTo>
                    <a:pt x="1648" y="1312"/>
                  </a:lnTo>
                  <a:lnTo>
                    <a:pt x="1648" y="1312"/>
                  </a:lnTo>
                  <a:lnTo>
                    <a:pt x="1650" y="1312"/>
                  </a:lnTo>
                  <a:lnTo>
                    <a:pt x="1651" y="1313"/>
                  </a:lnTo>
                  <a:lnTo>
                    <a:pt x="1653" y="1313"/>
                  </a:lnTo>
                  <a:lnTo>
                    <a:pt x="1655" y="1313"/>
                  </a:lnTo>
                  <a:lnTo>
                    <a:pt x="1655" y="1313"/>
                  </a:lnTo>
                  <a:lnTo>
                    <a:pt x="1657" y="1313"/>
                  </a:lnTo>
                  <a:lnTo>
                    <a:pt x="1658" y="1313"/>
                  </a:lnTo>
                  <a:lnTo>
                    <a:pt x="1659" y="1313"/>
                  </a:lnTo>
                  <a:lnTo>
                    <a:pt x="1661" y="1314"/>
                  </a:lnTo>
                  <a:lnTo>
                    <a:pt x="1662" y="1314"/>
                  </a:lnTo>
                  <a:lnTo>
                    <a:pt x="1663" y="1314"/>
                  </a:lnTo>
                  <a:lnTo>
                    <a:pt x="1665" y="1314"/>
                  </a:lnTo>
                  <a:lnTo>
                    <a:pt x="1666" y="1314"/>
                  </a:lnTo>
                  <a:lnTo>
                    <a:pt x="1666" y="1314"/>
                  </a:lnTo>
                  <a:lnTo>
                    <a:pt x="1668" y="1314"/>
                  </a:lnTo>
                  <a:lnTo>
                    <a:pt x="1669" y="1314"/>
                  </a:lnTo>
                  <a:lnTo>
                    <a:pt x="1670" y="1315"/>
                  </a:lnTo>
                  <a:lnTo>
                    <a:pt x="1673" y="1315"/>
                  </a:lnTo>
                  <a:lnTo>
                    <a:pt x="1681" y="1317"/>
                  </a:lnTo>
                  <a:lnTo>
                    <a:pt x="1681" y="1317"/>
                  </a:lnTo>
                  <a:lnTo>
                    <a:pt x="1683" y="1317"/>
                  </a:lnTo>
                  <a:lnTo>
                    <a:pt x="1712" y="1320"/>
                  </a:lnTo>
                  <a:lnTo>
                    <a:pt x="1742" y="1322"/>
                  </a:lnTo>
                  <a:lnTo>
                    <a:pt x="1773" y="1324"/>
                  </a:lnTo>
                  <a:lnTo>
                    <a:pt x="1804" y="1326"/>
                  </a:lnTo>
                  <a:lnTo>
                    <a:pt x="1837" y="1327"/>
                  </a:lnTo>
                  <a:lnTo>
                    <a:pt x="1870" y="1327"/>
                  </a:lnTo>
                  <a:lnTo>
                    <a:pt x="1903" y="1325"/>
                  </a:lnTo>
                  <a:lnTo>
                    <a:pt x="1937" y="1322"/>
                  </a:lnTo>
                  <a:lnTo>
                    <a:pt x="1973" y="1317"/>
                  </a:lnTo>
                  <a:lnTo>
                    <a:pt x="2010" y="1310"/>
                  </a:lnTo>
                  <a:lnTo>
                    <a:pt x="2046" y="1301"/>
                  </a:lnTo>
                  <a:lnTo>
                    <a:pt x="2081" y="1291"/>
                  </a:lnTo>
                  <a:lnTo>
                    <a:pt x="2118" y="1279"/>
                  </a:lnTo>
                  <a:lnTo>
                    <a:pt x="2153" y="1266"/>
                  </a:lnTo>
                  <a:lnTo>
                    <a:pt x="2188" y="1251"/>
                  </a:lnTo>
                  <a:lnTo>
                    <a:pt x="2222" y="1235"/>
                  </a:lnTo>
                  <a:lnTo>
                    <a:pt x="2241" y="1226"/>
                  </a:lnTo>
                  <a:lnTo>
                    <a:pt x="2260" y="1217"/>
                  </a:lnTo>
                  <a:lnTo>
                    <a:pt x="2278" y="1207"/>
                  </a:lnTo>
                  <a:lnTo>
                    <a:pt x="2297" y="1197"/>
                  </a:lnTo>
                  <a:lnTo>
                    <a:pt x="2296" y="1186"/>
                  </a:lnTo>
                  <a:lnTo>
                    <a:pt x="2295" y="1174"/>
                  </a:lnTo>
                  <a:lnTo>
                    <a:pt x="2294" y="1161"/>
                  </a:lnTo>
                  <a:lnTo>
                    <a:pt x="2294" y="1150"/>
                  </a:lnTo>
                  <a:lnTo>
                    <a:pt x="2295" y="1126"/>
                  </a:lnTo>
                  <a:lnTo>
                    <a:pt x="2297" y="1102"/>
                  </a:lnTo>
                  <a:lnTo>
                    <a:pt x="2299" y="1078"/>
                  </a:lnTo>
                  <a:lnTo>
                    <a:pt x="2303" y="1056"/>
                  </a:lnTo>
                  <a:lnTo>
                    <a:pt x="2308" y="1034"/>
                  </a:lnTo>
                  <a:lnTo>
                    <a:pt x="2315" y="1012"/>
                  </a:lnTo>
                  <a:lnTo>
                    <a:pt x="2322" y="990"/>
                  </a:lnTo>
                  <a:lnTo>
                    <a:pt x="2330" y="969"/>
                  </a:lnTo>
                  <a:lnTo>
                    <a:pt x="2340" y="949"/>
                  </a:lnTo>
                  <a:lnTo>
                    <a:pt x="2350" y="928"/>
                  </a:lnTo>
                  <a:lnTo>
                    <a:pt x="2361" y="910"/>
                  </a:lnTo>
                  <a:lnTo>
                    <a:pt x="2374" y="891"/>
                  </a:lnTo>
                  <a:lnTo>
                    <a:pt x="2386" y="872"/>
                  </a:lnTo>
                  <a:lnTo>
                    <a:pt x="2400" y="855"/>
                  </a:lnTo>
                  <a:lnTo>
                    <a:pt x="2414" y="838"/>
                  </a:lnTo>
                  <a:lnTo>
                    <a:pt x="2430" y="822"/>
                  </a:lnTo>
                  <a:lnTo>
                    <a:pt x="2446" y="807"/>
                  </a:lnTo>
                  <a:lnTo>
                    <a:pt x="2463" y="793"/>
                  </a:lnTo>
                  <a:lnTo>
                    <a:pt x="2481" y="778"/>
                  </a:lnTo>
                  <a:lnTo>
                    <a:pt x="2498" y="766"/>
                  </a:lnTo>
                  <a:lnTo>
                    <a:pt x="2517" y="753"/>
                  </a:lnTo>
                  <a:lnTo>
                    <a:pt x="2537" y="742"/>
                  </a:lnTo>
                  <a:lnTo>
                    <a:pt x="2556" y="733"/>
                  </a:lnTo>
                  <a:lnTo>
                    <a:pt x="2577" y="723"/>
                  </a:lnTo>
                  <a:lnTo>
                    <a:pt x="2599" y="715"/>
                  </a:lnTo>
                  <a:lnTo>
                    <a:pt x="2620" y="708"/>
                  </a:lnTo>
                  <a:lnTo>
                    <a:pt x="2643" y="702"/>
                  </a:lnTo>
                  <a:lnTo>
                    <a:pt x="2664" y="696"/>
                  </a:lnTo>
                  <a:lnTo>
                    <a:pt x="2687" y="692"/>
                  </a:lnTo>
                  <a:lnTo>
                    <a:pt x="2711" y="689"/>
                  </a:lnTo>
                  <a:lnTo>
                    <a:pt x="2734" y="687"/>
                  </a:lnTo>
                  <a:lnTo>
                    <a:pt x="2758" y="686"/>
                  </a:lnTo>
                  <a:lnTo>
                    <a:pt x="2782" y="687"/>
                  </a:lnTo>
                  <a:lnTo>
                    <a:pt x="2805" y="689"/>
                  </a:lnTo>
                  <a:lnTo>
                    <a:pt x="2828" y="692"/>
                  </a:lnTo>
                  <a:lnTo>
                    <a:pt x="2851" y="696"/>
                  </a:lnTo>
                  <a:lnTo>
                    <a:pt x="2874" y="702"/>
                  </a:lnTo>
                  <a:lnTo>
                    <a:pt x="2896" y="708"/>
                  </a:lnTo>
                  <a:lnTo>
                    <a:pt x="2917" y="715"/>
                  </a:lnTo>
                  <a:lnTo>
                    <a:pt x="2938" y="723"/>
                  </a:lnTo>
                  <a:lnTo>
                    <a:pt x="2959" y="733"/>
                  </a:lnTo>
                  <a:lnTo>
                    <a:pt x="2979" y="742"/>
                  </a:lnTo>
                  <a:lnTo>
                    <a:pt x="2998" y="753"/>
                  </a:lnTo>
                  <a:lnTo>
                    <a:pt x="3017" y="766"/>
                  </a:lnTo>
                  <a:lnTo>
                    <a:pt x="3036" y="778"/>
                  </a:lnTo>
                  <a:lnTo>
                    <a:pt x="3053" y="793"/>
                  </a:lnTo>
                  <a:lnTo>
                    <a:pt x="3070" y="807"/>
                  </a:lnTo>
                  <a:lnTo>
                    <a:pt x="3086" y="822"/>
                  </a:lnTo>
                  <a:lnTo>
                    <a:pt x="3101" y="838"/>
                  </a:lnTo>
                  <a:lnTo>
                    <a:pt x="3116" y="855"/>
                  </a:lnTo>
                  <a:lnTo>
                    <a:pt x="3130" y="872"/>
                  </a:lnTo>
                  <a:lnTo>
                    <a:pt x="3143" y="891"/>
                  </a:lnTo>
                  <a:lnTo>
                    <a:pt x="3155" y="910"/>
                  </a:lnTo>
                  <a:lnTo>
                    <a:pt x="3165" y="928"/>
                  </a:lnTo>
                  <a:lnTo>
                    <a:pt x="3176" y="949"/>
                  </a:lnTo>
                  <a:lnTo>
                    <a:pt x="3185" y="969"/>
                  </a:lnTo>
                  <a:lnTo>
                    <a:pt x="3193" y="990"/>
                  </a:lnTo>
                  <a:lnTo>
                    <a:pt x="3201" y="1012"/>
                  </a:lnTo>
                  <a:lnTo>
                    <a:pt x="3207" y="1034"/>
                  </a:lnTo>
                  <a:lnTo>
                    <a:pt x="3212" y="1056"/>
                  </a:lnTo>
                  <a:lnTo>
                    <a:pt x="3216" y="1078"/>
                  </a:lnTo>
                  <a:lnTo>
                    <a:pt x="3219" y="1102"/>
                  </a:lnTo>
                  <a:lnTo>
                    <a:pt x="3221" y="1126"/>
                  </a:lnTo>
                  <a:lnTo>
                    <a:pt x="3221" y="1150"/>
                  </a:lnTo>
                  <a:lnTo>
                    <a:pt x="3221" y="1174"/>
                  </a:lnTo>
                  <a:lnTo>
                    <a:pt x="3219" y="1196"/>
                  </a:lnTo>
                  <a:lnTo>
                    <a:pt x="3216" y="1220"/>
                  </a:lnTo>
                  <a:lnTo>
                    <a:pt x="3212" y="1243"/>
                  </a:lnTo>
                  <a:lnTo>
                    <a:pt x="3207" y="1265"/>
                  </a:lnTo>
                  <a:lnTo>
                    <a:pt x="3201" y="1288"/>
                  </a:lnTo>
                  <a:lnTo>
                    <a:pt x="3193" y="1308"/>
                  </a:lnTo>
                  <a:lnTo>
                    <a:pt x="3185" y="1330"/>
                  </a:lnTo>
                  <a:lnTo>
                    <a:pt x="3176" y="1350"/>
                  </a:lnTo>
                  <a:lnTo>
                    <a:pt x="3165" y="1370"/>
                  </a:lnTo>
                  <a:lnTo>
                    <a:pt x="3155" y="1389"/>
                  </a:lnTo>
                  <a:lnTo>
                    <a:pt x="3143" y="1409"/>
                  </a:lnTo>
                  <a:lnTo>
                    <a:pt x="3130" y="1426"/>
                  </a:lnTo>
                  <a:lnTo>
                    <a:pt x="3116" y="1444"/>
                  </a:lnTo>
                  <a:lnTo>
                    <a:pt x="3101" y="1460"/>
                  </a:lnTo>
                  <a:lnTo>
                    <a:pt x="3086" y="1477"/>
                  </a:lnTo>
                  <a:lnTo>
                    <a:pt x="3070" y="1492"/>
                  </a:lnTo>
                  <a:lnTo>
                    <a:pt x="3053" y="1507"/>
                  </a:lnTo>
                  <a:lnTo>
                    <a:pt x="3036" y="1520"/>
                  </a:lnTo>
                  <a:lnTo>
                    <a:pt x="3017" y="1533"/>
                  </a:lnTo>
                  <a:lnTo>
                    <a:pt x="2998" y="1545"/>
                  </a:lnTo>
                  <a:lnTo>
                    <a:pt x="2979" y="1557"/>
                  </a:lnTo>
                  <a:lnTo>
                    <a:pt x="2959" y="1567"/>
                  </a:lnTo>
                  <a:lnTo>
                    <a:pt x="2938" y="1576"/>
                  </a:lnTo>
                  <a:lnTo>
                    <a:pt x="2917" y="1585"/>
                  </a:lnTo>
                  <a:lnTo>
                    <a:pt x="2896" y="1592"/>
                  </a:lnTo>
                  <a:lnTo>
                    <a:pt x="2874" y="1598"/>
                  </a:lnTo>
                  <a:lnTo>
                    <a:pt x="2851" y="1603"/>
                  </a:lnTo>
                  <a:lnTo>
                    <a:pt x="2828" y="1607"/>
                  </a:lnTo>
                  <a:lnTo>
                    <a:pt x="2805" y="1609"/>
                  </a:lnTo>
                  <a:lnTo>
                    <a:pt x="2782" y="1612"/>
                  </a:lnTo>
                  <a:lnTo>
                    <a:pt x="2758" y="1613"/>
                  </a:lnTo>
                  <a:lnTo>
                    <a:pt x="2737" y="1612"/>
                  </a:lnTo>
                  <a:lnTo>
                    <a:pt x="2716" y="1610"/>
                  </a:lnTo>
                  <a:lnTo>
                    <a:pt x="2695" y="1608"/>
                  </a:lnTo>
                  <a:lnTo>
                    <a:pt x="2676" y="1605"/>
                  </a:lnTo>
                  <a:lnTo>
                    <a:pt x="2655" y="1601"/>
                  </a:lnTo>
                  <a:lnTo>
                    <a:pt x="2635" y="1596"/>
                  </a:lnTo>
                  <a:lnTo>
                    <a:pt x="2617" y="1590"/>
                  </a:lnTo>
                  <a:lnTo>
                    <a:pt x="2597" y="1584"/>
                  </a:lnTo>
                  <a:lnTo>
                    <a:pt x="2579" y="1576"/>
                  </a:lnTo>
                  <a:lnTo>
                    <a:pt x="2561" y="1568"/>
                  </a:lnTo>
                  <a:lnTo>
                    <a:pt x="2543" y="1560"/>
                  </a:lnTo>
                  <a:lnTo>
                    <a:pt x="2525" y="1550"/>
                  </a:lnTo>
                  <a:lnTo>
                    <a:pt x="2509" y="1540"/>
                  </a:lnTo>
                  <a:lnTo>
                    <a:pt x="2492" y="1529"/>
                  </a:lnTo>
                  <a:lnTo>
                    <a:pt x="2477" y="1517"/>
                  </a:lnTo>
                  <a:lnTo>
                    <a:pt x="2461" y="1505"/>
                  </a:lnTo>
                  <a:lnTo>
                    <a:pt x="2446" y="1492"/>
                  </a:lnTo>
                  <a:lnTo>
                    <a:pt x="2432" y="1479"/>
                  </a:lnTo>
                  <a:lnTo>
                    <a:pt x="2418" y="1465"/>
                  </a:lnTo>
                  <a:lnTo>
                    <a:pt x="2405" y="1450"/>
                  </a:lnTo>
                  <a:lnTo>
                    <a:pt x="2393" y="1435"/>
                  </a:lnTo>
                  <a:lnTo>
                    <a:pt x="2381" y="1419"/>
                  </a:lnTo>
                  <a:lnTo>
                    <a:pt x="2370" y="1402"/>
                  </a:lnTo>
                  <a:lnTo>
                    <a:pt x="2359" y="1386"/>
                  </a:lnTo>
                  <a:lnTo>
                    <a:pt x="2350" y="1369"/>
                  </a:lnTo>
                  <a:lnTo>
                    <a:pt x="2341" y="1352"/>
                  </a:lnTo>
                  <a:lnTo>
                    <a:pt x="2332" y="1333"/>
                  </a:lnTo>
                  <a:lnTo>
                    <a:pt x="2325" y="1315"/>
                  </a:lnTo>
                  <a:lnTo>
                    <a:pt x="2318" y="1296"/>
                  </a:lnTo>
                  <a:lnTo>
                    <a:pt x="2312" y="1277"/>
                  </a:lnTo>
                  <a:lnTo>
                    <a:pt x="2306" y="1258"/>
                  </a:lnTo>
                  <a:lnTo>
                    <a:pt x="2302" y="1238"/>
                  </a:lnTo>
                  <a:lnTo>
                    <a:pt x="2274" y="1253"/>
                  </a:lnTo>
                  <a:lnTo>
                    <a:pt x="2246" y="1271"/>
                  </a:lnTo>
                  <a:lnTo>
                    <a:pt x="2217" y="1288"/>
                  </a:lnTo>
                  <a:lnTo>
                    <a:pt x="2188" y="1306"/>
                  </a:lnTo>
                  <a:lnTo>
                    <a:pt x="2160" y="1325"/>
                  </a:lnTo>
                  <a:lnTo>
                    <a:pt x="2132" y="1343"/>
                  </a:lnTo>
                  <a:lnTo>
                    <a:pt x="2105" y="1362"/>
                  </a:lnTo>
                  <a:lnTo>
                    <a:pt x="2080" y="1382"/>
                  </a:lnTo>
                  <a:lnTo>
                    <a:pt x="2061" y="1397"/>
                  </a:lnTo>
                  <a:lnTo>
                    <a:pt x="2041" y="1413"/>
                  </a:lnTo>
                  <a:lnTo>
                    <a:pt x="2023" y="1429"/>
                  </a:lnTo>
                  <a:lnTo>
                    <a:pt x="2007" y="1445"/>
                  </a:lnTo>
                  <a:lnTo>
                    <a:pt x="1990" y="1461"/>
                  </a:lnTo>
                  <a:lnTo>
                    <a:pt x="1974" y="1478"/>
                  </a:lnTo>
                  <a:lnTo>
                    <a:pt x="1960" y="1495"/>
                  </a:lnTo>
                  <a:lnTo>
                    <a:pt x="1945" y="1511"/>
                  </a:lnTo>
                  <a:lnTo>
                    <a:pt x="1917" y="1545"/>
                  </a:lnTo>
                  <a:lnTo>
                    <a:pt x="1889" y="1581"/>
                  </a:lnTo>
                  <a:lnTo>
                    <a:pt x="1862" y="1619"/>
                  </a:lnTo>
                  <a:lnTo>
                    <a:pt x="1834" y="1658"/>
                  </a:lnTo>
                  <a:lnTo>
                    <a:pt x="1804" y="1701"/>
                  </a:lnTo>
                  <a:lnTo>
                    <a:pt x="1774" y="1744"/>
                  </a:lnTo>
                  <a:lnTo>
                    <a:pt x="1743" y="1787"/>
                  </a:lnTo>
                  <a:lnTo>
                    <a:pt x="1712" y="1833"/>
                  </a:lnTo>
                  <a:lnTo>
                    <a:pt x="1682" y="1878"/>
                  </a:lnTo>
                  <a:lnTo>
                    <a:pt x="1653" y="1921"/>
                  </a:lnTo>
                  <a:lnTo>
                    <a:pt x="1626" y="1964"/>
                  </a:lnTo>
                  <a:lnTo>
                    <a:pt x="1601" y="2005"/>
                  </a:lnTo>
                  <a:lnTo>
                    <a:pt x="1579" y="2043"/>
                  </a:lnTo>
                  <a:lnTo>
                    <a:pt x="1560" y="2079"/>
                  </a:lnTo>
                  <a:lnTo>
                    <a:pt x="1543" y="2114"/>
                  </a:lnTo>
                  <a:lnTo>
                    <a:pt x="1528" y="2146"/>
                  </a:lnTo>
                  <a:lnTo>
                    <a:pt x="1515" y="2178"/>
                  </a:lnTo>
                  <a:lnTo>
                    <a:pt x="1503" y="2208"/>
                  </a:lnTo>
                  <a:lnTo>
                    <a:pt x="1492" y="2238"/>
                  </a:lnTo>
                  <a:lnTo>
                    <a:pt x="1482" y="2268"/>
                  </a:lnTo>
                  <a:lnTo>
                    <a:pt x="1471" y="2299"/>
                  </a:lnTo>
                  <a:lnTo>
                    <a:pt x="1461" y="2329"/>
                  </a:lnTo>
                  <a:lnTo>
                    <a:pt x="1452" y="2359"/>
                  </a:lnTo>
                  <a:lnTo>
                    <a:pt x="1442" y="2387"/>
                  </a:lnTo>
                  <a:lnTo>
                    <a:pt x="1463" y="2394"/>
                  </a:lnTo>
                  <a:lnTo>
                    <a:pt x="1484" y="2403"/>
                  </a:lnTo>
                  <a:lnTo>
                    <a:pt x="1503" y="2415"/>
                  </a:lnTo>
                  <a:lnTo>
                    <a:pt x="1522" y="2426"/>
                  </a:lnTo>
                  <a:lnTo>
                    <a:pt x="1540" y="2440"/>
                  </a:lnTo>
                  <a:lnTo>
                    <a:pt x="1555" y="2455"/>
                  </a:lnTo>
                  <a:lnTo>
                    <a:pt x="1571" y="2471"/>
                  </a:lnTo>
                  <a:lnTo>
                    <a:pt x="1584" y="2488"/>
                  </a:lnTo>
                  <a:lnTo>
                    <a:pt x="1597" y="2506"/>
                  </a:lnTo>
                  <a:lnTo>
                    <a:pt x="1608" y="2526"/>
                  </a:lnTo>
                  <a:lnTo>
                    <a:pt x="1618" y="2545"/>
                  </a:lnTo>
                  <a:lnTo>
                    <a:pt x="1626" y="2567"/>
                  </a:lnTo>
                  <a:lnTo>
                    <a:pt x="1632" y="2589"/>
                  </a:lnTo>
                  <a:lnTo>
                    <a:pt x="1637" y="2610"/>
                  </a:lnTo>
                  <a:lnTo>
                    <a:pt x="1640" y="2634"/>
                  </a:lnTo>
                  <a:lnTo>
                    <a:pt x="1640" y="2657"/>
                  </a:lnTo>
                  <a:lnTo>
                    <a:pt x="1640" y="2671"/>
                  </a:lnTo>
                  <a:lnTo>
                    <a:pt x="1639" y="2686"/>
                  </a:lnTo>
                  <a:lnTo>
                    <a:pt x="1637" y="2700"/>
                  </a:lnTo>
                  <a:lnTo>
                    <a:pt x="1635" y="2715"/>
                  </a:lnTo>
                  <a:lnTo>
                    <a:pt x="1632" y="2728"/>
                  </a:lnTo>
                  <a:lnTo>
                    <a:pt x="1628" y="2742"/>
                  </a:lnTo>
                  <a:lnTo>
                    <a:pt x="1624" y="2754"/>
                  </a:lnTo>
                  <a:lnTo>
                    <a:pt x="1619" y="2768"/>
                  </a:lnTo>
                  <a:lnTo>
                    <a:pt x="1612" y="2780"/>
                  </a:lnTo>
                  <a:lnTo>
                    <a:pt x="1606" y="2793"/>
                  </a:lnTo>
                  <a:lnTo>
                    <a:pt x="1600" y="2804"/>
                  </a:lnTo>
                  <a:lnTo>
                    <a:pt x="1593" y="2816"/>
                  </a:lnTo>
                  <a:lnTo>
                    <a:pt x="1584" y="2827"/>
                  </a:lnTo>
                  <a:lnTo>
                    <a:pt x="1576" y="2838"/>
                  </a:lnTo>
                  <a:lnTo>
                    <a:pt x="1567" y="2848"/>
                  </a:lnTo>
                  <a:lnTo>
                    <a:pt x="1557" y="2858"/>
                  </a:lnTo>
                  <a:lnTo>
                    <a:pt x="1548" y="2867"/>
                  </a:lnTo>
                  <a:lnTo>
                    <a:pt x="1538" y="2876"/>
                  </a:lnTo>
                  <a:lnTo>
                    <a:pt x="1526" y="2885"/>
                  </a:lnTo>
                  <a:lnTo>
                    <a:pt x="1516" y="2893"/>
                  </a:lnTo>
                  <a:lnTo>
                    <a:pt x="1504" y="2900"/>
                  </a:lnTo>
                  <a:lnTo>
                    <a:pt x="1492" y="2906"/>
                  </a:lnTo>
                  <a:lnTo>
                    <a:pt x="1480" y="2913"/>
                  </a:lnTo>
                  <a:lnTo>
                    <a:pt x="1467" y="2919"/>
                  </a:lnTo>
                  <a:lnTo>
                    <a:pt x="1455" y="2924"/>
                  </a:lnTo>
                  <a:lnTo>
                    <a:pt x="1441" y="2928"/>
                  </a:lnTo>
                  <a:lnTo>
                    <a:pt x="1428" y="2932"/>
                  </a:lnTo>
                  <a:lnTo>
                    <a:pt x="1414" y="2935"/>
                  </a:lnTo>
                  <a:lnTo>
                    <a:pt x="1400" y="2938"/>
                  </a:lnTo>
                  <a:lnTo>
                    <a:pt x="1385" y="2940"/>
                  </a:lnTo>
                  <a:lnTo>
                    <a:pt x="1372" y="2941"/>
                  </a:lnTo>
                  <a:lnTo>
                    <a:pt x="1356" y="2941"/>
                  </a:lnTo>
                  <a:lnTo>
                    <a:pt x="1342" y="2941"/>
                  </a:lnTo>
                  <a:lnTo>
                    <a:pt x="1327" y="2940"/>
                  </a:lnTo>
                  <a:lnTo>
                    <a:pt x="1314" y="2938"/>
                  </a:lnTo>
                  <a:lnTo>
                    <a:pt x="1299" y="2935"/>
                  </a:lnTo>
                  <a:lnTo>
                    <a:pt x="1286" y="2932"/>
                  </a:lnTo>
                  <a:lnTo>
                    <a:pt x="1272" y="2928"/>
                  </a:lnTo>
                  <a:lnTo>
                    <a:pt x="1259" y="2924"/>
                  </a:lnTo>
                  <a:lnTo>
                    <a:pt x="1246" y="2919"/>
                  </a:lnTo>
                  <a:lnTo>
                    <a:pt x="1234" y="2913"/>
                  </a:lnTo>
                  <a:lnTo>
                    <a:pt x="1221" y="2906"/>
                  </a:lnTo>
                  <a:lnTo>
                    <a:pt x="1209" y="2900"/>
                  </a:lnTo>
                  <a:lnTo>
                    <a:pt x="1197" y="2893"/>
                  </a:lnTo>
                  <a:lnTo>
                    <a:pt x="1186" y="2885"/>
                  </a:lnTo>
                  <a:lnTo>
                    <a:pt x="1176" y="2876"/>
                  </a:lnTo>
                  <a:lnTo>
                    <a:pt x="1165" y="2867"/>
                  </a:lnTo>
                  <a:lnTo>
                    <a:pt x="1156" y="2858"/>
                  </a:lnTo>
                  <a:lnTo>
                    <a:pt x="1146" y="2848"/>
                  </a:lnTo>
                  <a:lnTo>
                    <a:pt x="1137" y="2838"/>
                  </a:lnTo>
                  <a:lnTo>
                    <a:pt x="1129" y="2827"/>
                  </a:lnTo>
                  <a:lnTo>
                    <a:pt x="1121" y="2816"/>
                  </a:lnTo>
                  <a:lnTo>
                    <a:pt x="1113" y="2804"/>
                  </a:lnTo>
                  <a:lnTo>
                    <a:pt x="1106" y="2793"/>
                  </a:lnTo>
                  <a:lnTo>
                    <a:pt x="1100" y="2780"/>
                  </a:lnTo>
                  <a:lnTo>
                    <a:pt x="1095" y="2768"/>
                  </a:lnTo>
                  <a:lnTo>
                    <a:pt x="1089" y="2754"/>
                  </a:lnTo>
                  <a:lnTo>
                    <a:pt x="1085" y="2742"/>
                  </a:lnTo>
                  <a:lnTo>
                    <a:pt x="1081" y="2728"/>
                  </a:lnTo>
                  <a:lnTo>
                    <a:pt x="1078" y="2715"/>
                  </a:lnTo>
                  <a:lnTo>
                    <a:pt x="1076" y="2700"/>
                  </a:lnTo>
                  <a:lnTo>
                    <a:pt x="1074" y="2686"/>
                  </a:lnTo>
                  <a:lnTo>
                    <a:pt x="1073" y="2671"/>
                  </a:lnTo>
                  <a:lnTo>
                    <a:pt x="1072" y="2657"/>
                  </a:lnTo>
                  <a:lnTo>
                    <a:pt x="1073" y="2643"/>
                  </a:lnTo>
                  <a:lnTo>
                    <a:pt x="1074" y="2628"/>
                  </a:lnTo>
                  <a:lnTo>
                    <a:pt x="1076" y="2615"/>
                  </a:lnTo>
                  <a:lnTo>
                    <a:pt x="1078" y="2600"/>
                  </a:lnTo>
                  <a:lnTo>
                    <a:pt x="1081" y="2587"/>
                  </a:lnTo>
                  <a:lnTo>
                    <a:pt x="1085" y="2573"/>
                  </a:lnTo>
                  <a:lnTo>
                    <a:pt x="1089" y="2560"/>
                  </a:lnTo>
                  <a:lnTo>
                    <a:pt x="1095" y="2547"/>
                  </a:lnTo>
                  <a:lnTo>
                    <a:pt x="1100" y="2534"/>
                  </a:lnTo>
                  <a:lnTo>
                    <a:pt x="1106" y="2522"/>
                  </a:lnTo>
                  <a:lnTo>
                    <a:pt x="1113" y="2510"/>
                  </a:lnTo>
                  <a:lnTo>
                    <a:pt x="1121" y="2499"/>
                  </a:lnTo>
                  <a:lnTo>
                    <a:pt x="1129" y="2487"/>
                  </a:lnTo>
                  <a:lnTo>
                    <a:pt x="1137" y="2477"/>
                  </a:lnTo>
                  <a:lnTo>
                    <a:pt x="1146" y="2467"/>
                  </a:lnTo>
                  <a:lnTo>
                    <a:pt x="1156" y="2457"/>
                  </a:lnTo>
                  <a:lnTo>
                    <a:pt x="1165" y="2447"/>
                  </a:lnTo>
                  <a:lnTo>
                    <a:pt x="1176" y="2439"/>
                  </a:lnTo>
                  <a:lnTo>
                    <a:pt x="1186" y="2430"/>
                  </a:lnTo>
                  <a:lnTo>
                    <a:pt x="1197" y="2422"/>
                  </a:lnTo>
                  <a:lnTo>
                    <a:pt x="1209" y="2415"/>
                  </a:lnTo>
                  <a:lnTo>
                    <a:pt x="1221" y="2408"/>
                  </a:lnTo>
                  <a:lnTo>
                    <a:pt x="1234" y="2401"/>
                  </a:lnTo>
                  <a:lnTo>
                    <a:pt x="1246" y="2396"/>
                  </a:lnTo>
                  <a:lnTo>
                    <a:pt x="1259" y="2391"/>
                  </a:lnTo>
                  <a:lnTo>
                    <a:pt x="1272" y="2387"/>
                  </a:lnTo>
                  <a:lnTo>
                    <a:pt x="1286" y="2383"/>
                  </a:lnTo>
                  <a:lnTo>
                    <a:pt x="1299" y="2380"/>
                  </a:lnTo>
                  <a:lnTo>
                    <a:pt x="1314" y="2376"/>
                  </a:lnTo>
                  <a:lnTo>
                    <a:pt x="1327" y="2375"/>
                  </a:lnTo>
                  <a:lnTo>
                    <a:pt x="1342" y="2374"/>
                  </a:lnTo>
                  <a:lnTo>
                    <a:pt x="1356" y="2373"/>
                  </a:lnTo>
                  <a:lnTo>
                    <a:pt x="1366" y="2373"/>
                  </a:lnTo>
                  <a:lnTo>
                    <a:pt x="1377" y="2374"/>
                  </a:lnTo>
                  <a:lnTo>
                    <a:pt x="1387" y="2375"/>
                  </a:lnTo>
                  <a:lnTo>
                    <a:pt x="1398" y="2376"/>
                  </a:lnTo>
                  <a:lnTo>
                    <a:pt x="1406" y="2350"/>
                  </a:lnTo>
                  <a:lnTo>
                    <a:pt x="1413" y="2321"/>
                  </a:lnTo>
                  <a:lnTo>
                    <a:pt x="1421" y="2291"/>
                  </a:lnTo>
                  <a:lnTo>
                    <a:pt x="1430" y="2260"/>
                  </a:lnTo>
                  <a:lnTo>
                    <a:pt x="1438" y="2228"/>
                  </a:lnTo>
                  <a:lnTo>
                    <a:pt x="1445" y="2197"/>
                  </a:lnTo>
                  <a:lnTo>
                    <a:pt x="1452" y="2166"/>
                  </a:lnTo>
                  <a:lnTo>
                    <a:pt x="1458" y="2133"/>
                  </a:lnTo>
                  <a:lnTo>
                    <a:pt x="1462" y="2100"/>
                  </a:lnTo>
                  <a:lnTo>
                    <a:pt x="1466" y="2065"/>
                  </a:lnTo>
                  <a:lnTo>
                    <a:pt x="1468" y="2030"/>
                  </a:lnTo>
                  <a:lnTo>
                    <a:pt x="1469" y="1991"/>
                  </a:lnTo>
                  <a:lnTo>
                    <a:pt x="1469" y="1953"/>
                  </a:lnTo>
                  <a:lnTo>
                    <a:pt x="1467" y="1913"/>
                  </a:lnTo>
                  <a:lnTo>
                    <a:pt x="1464" y="1871"/>
                  </a:lnTo>
                  <a:lnTo>
                    <a:pt x="1461" y="1830"/>
                  </a:lnTo>
                  <a:lnTo>
                    <a:pt x="1457" y="1789"/>
                  </a:lnTo>
                  <a:lnTo>
                    <a:pt x="1452" y="1747"/>
                  </a:lnTo>
                  <a:lnTo>
                    <a:pt x="1446" y="1708"/>
                  </a:lnTo>
                  <a:lnTo>
                    <a:pt x="1442" y="1671"/>
                  </a:lnTo>
                  <a:lnTo>
                    <a:pt x="1441" y="1666"/>
                  </a:lnTo>
                  <a:lnTo>
                    <a:pt x="1441" y="1665"/>
                  </a:lnTo>
                  <a:lnTo>
                    <a:pt x="1441" y="1664"/>
                  </a:lnTo>
                  <a:lnTo>
                    <a:pt x="1439" y="1652"/>
                  </a:lnTo>
                  <a:lnTo>
                    <a:pt x="1439" y="1651"/>
                  </a:lnTo>
                  <a:lnTo>
                    <a:pt x="1435" y="1618"/>
                  </a:lnTo>
                  <a:lnTo>
                    <a:pt x="1431" y="1587"/>
                  </a:lnTo>
                  <a:lnTo>
                    <a:pt x="1427" y="1558"/>
                  </a:lnTo>
                  <a:lnTo>
                    <a:pt x="1421" y="1531"/>
                  </a:lnTo>
                  <a:lnTo>
                    <a:pt x="1416" y="1505"/>
                  </a:lnTo>
                  <a:lnTo>
                    <a:pt x="1411" y="1480"/>
                  </a:lnTo>
                  <a:lnTo>
                    <a:pt x="1405" y="1457"/>
                  </a:lnTo>
                  <a:lnTo>
                    <a:pt x="1398" y="1436"/>
                  </a:lnTo>
                  <a:lnTo>
                    <a:pt x="1389" y="1413"/>
                  </a:lnTo>
                  <a:lnTo>
                    <a:pt x="1379" y="1392"/>
                  </a:lnTo>
                  <a:lnTo>
                    <a:pt x="1366" y="1371"/>
                  </a:lnTo>
                  <a:lnTo>
                    <a:pt x="1353" y="1352"/>
                  </a:lnTo>
                  <a:lnTo>
                    <a:pt x="1335" y="1331"/>
                  </a:lnTo>
                  <a:lnTo>
                    <a:pt x="1317" y="1309"/>
                  </a:lnTo>
                  <a:lnTo>
                    <a:pt x="1293" y="1285"/>
                  </a:lnTo>
                  <a:lnTo>
                    <a:pt x="1267" y="1261"/>
                  </a:lnTo>
                  <a:lnTo>
                    <a:pt x="1237" y="1233"/>
                  </a:lnTo>
                  <a:lnTo>
                    <a:pt x="1204" y="1204"/>
                  </a:lnTo>
                  <a:lnTo>
                    <a:pt x="1169" y="1175"/>
                  </a:lnTo>
                  <a:lnTo>
                    <a:pt x="1134" y="1145"/>
                  </a:lnTo>
                  <a:lnTo>
                    <a:pt x="1111" y="1166"/>
                  </a:lnTo>
                  <a:lnTo>
                    <a:pt x="1087" y="1186"/>
                  </a:lnTo>
                  <a:lnTo>
                    <a:pt x="1062" y="1206"/>
                  </a:lnTo>
                  <a:lnTo>
                    <a:pt x="1037" y="1223"/>
                  </a:lnTo>
                  <a:lnTo>
                    <a:pt x="1010" y="1240"/>
                  </a:lnTo>
                  <a:lnTo>
                    <a:pt x="982" y="1255"/>
                  </a:lnTo>
                  <a:lnTo>
                    <a:pt x="954" y="1270"/>
                  </a:lnTo>
                  <a:lnTo>
                    <a:pt x="924" y="1283"/>
                  </a:lnTo>
                  <a:lnTo>
                    <a:pt x="894" y="1295"/>
                  </a:lnTo>
                  <a:lnTo>
                    <a:pt x="863" y="1304"/>
                  </a:lnTo>
                  <a:lnTo>
                    <a:pt x="832" y="1313"/>
                  </a:lnTo>
                  <a:lnTo>
                    <a:pt x="801" y="1321"/>
                  </a:lnTo>
                  <a:lnTo>
                    <a:pt x="768" y="1326"/>
                  </a:lnTo>
                  <a:lnTo>
                    <a:pt x="736" y="1330"/>
                  </a:lnTo>
                  <a:lnTo>
                    <a:pt x="702" y="1333"/>
                  </a:lnTo>
                  <a:lnTo>
                    <a:pt x="668" y="1333"/>
                  </a:lnTo>
                  <a:lnTo>
                    <a:pt x="634" y="1333"/>
                  </a:lnTo>
                  <a:lnTo>
                    <a:pt x="600" y="1330"/>
                  </a:lnTo>
                  <a:lnTo>
                    <a:pt x="567" y="1326"/>
                  </a:lnTo>
                  <a:lnTo>
                    <a:pt x="533" y="1320"/>
                  </a:lnTo>
                  <a:lnTo>
                    <a:pt x="501" y="1312"/>
                  </a:lnTo>
                  <a:lnTo>
                    <a:pt x="469" y="1303"/>
                  </a:lnTo>
                  <a:lnTo>
                    <a:pt x="439" y="1293"/>
                  </a:lnTo>
                  <a:lnTo>
                    <a:pt x="408" y="1281"/>
                  </a:lnTo>
                  <a:lnTo>
                    <a:pt x="379" y="1268"/>
                  </a:lnTo>
                  <a:lnTo>
                    <a:pt x="350" y="1253"/>
                  </a:lnTo>
                  <a:lnTo>
                    <a:pt x="322" y="1237"/>
                  </a:lnTo>
                  <a:lnTo>
                    <a:pt x="295" y="1219"/>
                  </a:lnTo>
                  <a:lnTo>
                    <a:pt x="269" y="1201"/>
                  </a:lnTo>
                  <a:lnTo>
                    <a:pt x="243" y="1181"/>
                  </a:lnTo>
                  <a:lnTo>
                    <a:pt x="219" y="1160"/>
                  </a:lnTo>
                  <a:lnTo>
                    <a:pt x="196" y="1138"/>
                  </a:lnTo>
                  <a:lnTo>
                    <a:pt x="173" y="1115"/>
                  </a:lnTo>
                  <a:lnTo>
                    <a:pt x="153" y="1091"/>
                  </a:lnTo>
                  <a:lnTo>
                    <a:pt x="133" y="1066"/>
                  </a:lnTo>
                  <a:lnTo>
                    <a:pt x="114" y="1039"/>
                  </a:lnTo>
                  <a:lnTo>
                    <a:pt x="97" y="1012"/>
                  </a:lnTo>
                  <a:lnTo>
                    <a:pt x="81" y="984"/>
                  </a:lnTo>
                  <a:lnTo>
                    <a:pt x="65" y="956"/>
                  </a:lnTo>
                  <a:lnTo>
                    <a:pt x="52" y="926"/>
                  </a:lnTo>
                  <a:lnTo>
                    <a:pt x="41" y="896"/>
                  </a:lnTo>
                  <a:lnTo>
                    <a:pt x="30" y="865"/>
                  </a:lnTo>
                  <a:lnTo>
                    <a:pt x="21" y="833"/>
                  </a:lnTo>
                  <a:lnTo>
                    <a:pt x="14" y="801"/>
                  </a:lnTo>
                  <a:lnTo>
                    <a:pt x="7" y="768"/>
                  </a:lnTo>
                  <a:lnTo>
                    <a:pt x="3" y="735"/>
                  </a:lnTo>
                  <a:lnTo>
                    <a:pt x="1" y="701"/>
                  </a:lnTo>
                  <a:lnTo>
                    <a:pt x="0" y="666"/>
                  </a:lnTo>
                  <a:lnTo>
                    <a:pt x="1" y="632"/>
                  </a:lnTo>
                  <a:lnTo>
                    <a:pt x="3" y="598"/>
                  </a:lnTo>
                  <a:lnTo>
                    <a:pt x="7" y="565"/>
                  </a:lnTo>
                  <a:lnTo>
                    <a:pt x="14" y="532"/>
                  </a:lnTo>
                  <a:lnTo>
                    <a:pt x="21" y="500"/>
                  </a:lnTo>
                  <a:lnTo>
                    <a:pt x="30" y="469"/>
                  </a:lnTo>
                  <a:lnTo>
                    <a:pt x="41" y="438"/>
                  </a:lnTo>
                  <a:lnTo>
                    <a:pt x="52" y="407"/>
                  </a:lnTo>
                  <a:lnTo>
                    <a:pt x="65" y="378"/>
                  </a:lnTo>
                  <a:lnTo>
                    <a:pt x="81" y="349"/>
                  </a:lnTo>
                  <a:lnTo>
                    <a:pt x="97" y="321"/>
                  </a:lnTo>
                  <a:lnTo>
                    <a:pt x="114" y="294"/>
                  </a:lnTo>
                  <a:lnTo>
                    <a:pt x="133" y="268"/>
                  </a:lnTo>
                  <a:lnTo>
                    <a:pt x="153" y="242"/>
                  </a:lnTo>
                  <a:lnTo>
                    <a:pt x="173" y="218"/>
                  </a:lnTo>
                  <a:lnTo>
                    <a:pt x="196" y="195"/>
                  </a:lnTo>
                  <a:lnTo>
                    <a:pt x="219" y="173"/>
                  </a:lnTo>
                  <a:lnTo>
                    <a:pt x="243" y="152"/>
                  </a:lnTo>
                  <a:lnTo>
                    <a:pt x="269" y="132"/>
                  </a:lnTo>
                  <a:lnTo>
                    <a:pt x="295" y="114"/>
                  </a:lnTo>
                  <a:lnTo>
                    <a:pt x="322" y="96"/>
                  </a:lnTo>
                  <a:lnTo>
                    <a:pt x="350" y="81"/>
                  </a:lnTo>
                  <a:lnTo>
                    <a:pt x="379" y="65"/>
                  </a:lnTo>
                  <a:lnTo>
                    <a:pt x="408" y="53"/>
                  </a:lnTo>
                  <a:lnTo>
                    <a:pt x="439" y="40"/>
                  </a:lnTo>
                  <a:lnTo>
                    <a:pt x="469" y="30"/>
                  </a:lnTo>
                  <a:lnTo>
                    <a:pt x="501" y="21"/>
                  </a:lnTo>
                  <a:lnTo>
                    <a:pt x="533" y="13"/>
                  </a:lnTo>
                  <a:lnTo>
                    <a:pt x="567" y="7"/>
                  </a:lnTo>
                  <a:lnTo>
                    <a:pt x="600" y="3"/>
                  </a:lnTo>
                  <a:lnTo>
                    <a:pt x="634" y="1"/>
                  </a:lnTo>
                  <a:lnTo>
                    <a:pt x="668" y="0"/>
                  </a:lnTo>
                  <a:close/>
                  <a:moveTo>
                    <a:pt x="1524" y="1176"/>
                  </a:moveTo>
                  <a:lnTo>
                    <a:pt x="1533" y="1182"/>
                  </a:lnTo>
                  <a:lnTo>
                    <a:pt x="1543" y="1187"/>
                  </a:lnTo>
                  <a:lnTo>
                    <a:pt x="1553" y="1192"/>
                  </a:lnTo>
                  <a:lnTo>
                    <a:pt x="1565" y="1197"/>
                  </a:lnTo>
                  <a:lnTo>
                    <a:pt x="1576" y="1201"/>
                  </a:lnTo>
                  <a:lnTo>
                    <a:pt x="1587" y="1205"/>
                  </a:lnTo>
                  <a:lnTo>
                    <a:pt x="1599" y="1207"/>
                  </a:lnTo>
                  <a:lnTo>
                    <a:pt x="1611" y="1210"/>
                  </a:lnTo>
                  <a:lnTo>
                    <a:pt x="1637" y="1213"/>
                  </a:lnTo>
                  <a:lnTo>
                    <a:pt x="1663" y="1214"/>
                  </a:lnTo>
                  <a:lnTo>
                    <a:pt x="1689" y="1214"/>
                  </a:lnTo>
                  <a:lnTo>
                    <a:pt x="1716" y="1213"/>
                  </a:lnTo>
                  <a:lnTo>
                    <a:pt x="1742" y="1211"/>
                  </a:lnTo>
                  <a:lnTo>
                    <a:pt x="1768" y="1208"/>
                  </a:lnTo>
                  <a:lnTo>
                    <a:pt x="1792" y="1204"/>
                  </a:lnTo>
                  <a:lnTo>
                    <a:pt x="1815" y="1200"/>
                  </a:lnTo>
                  <a:lnTo>
                    <a:pt x="1836" y="1194"/>
                  </a:lnTo>
                  <a:lnTo>
                    <a:pt x="1856" y="1190"/>
                  </a:lnTo>
                  <a:lnTo>
                    <a:pt x="1873" y="1186"/>
                  </a:lnTo>
                  <a:lnTo>
                    <a:pt x="1886" y="1183"/>
                  </a:lnTo>
                  <a:lnTo>
                    <a:pt x="1906" y="1178"/>
                  </a:lnTo>
                  <a:lnTo>
                    <a:pt x="1916" y="1177"/>
                  </a:lnTo>
                  <a:lnTo>
                    <a:pt x="1919" y="1178"/>
                  </a:lnTo>
                  <a:lnTo>
                    <a:pt x="1922" y="1179"/>
                  </a:lnTo>
                  <a:lnTo>
                    <a:pt x="1924" y="1182"/>
                  </a:lnTo>
                  <a:lnTo>
                    <a:pt x="1925" y="1186"/>
                  </a:lnTo>
                  <a:lnTo>
                    <a:pt x="1930" y="1197"/>
                  </a:lnTo>
                  <a:lnTo>
                    <a:pt x="1935" y="1212"/>
                  </a:lnTo>
                  <a:lnTo>
                    <a:pt x="1940" y="1225"/>
                  </a:lnTo>
                  <a:lnTo>
                    <a:pt x="1945" y="1237"/>
                  </a:lnTo>
                  <a:lnTo>
                    <a:pt x="1950" y="1248"/>
                  </a:lnTo>
                  <a:lnTo>
                    <a:pt x="1950" y="1249"/>
                  </a:lnTo>
                  <a:lnTo>
                    <a:pt x="1953" y="1247"/>
                  </a:lnTo>
                  <a:lnTo>
                    <a:pt x="1972" y="1231"/>
                  </a:lnTo>
                  <a:lnTo>
                    <a:pt x="1993" y="1214"/>
                  </a:lnTo>
                  <a:lnTo>
                    <a:pt x="2020" y="1190"/>
                  </a:lnTo>
                  <a:lnTo>
                    <a:pt x="2035" y="1177"/>
                  </a:lnTo>
                  <a:lnTo>
                    <a:pt x="2048" y="1161"/>
                  </a:lnTo>
                  <a:lnTo>
                    <a:pt x="2063" y="1145"/>
                  </a:lnTo>
                  <a:lnTo>
                    <a:pt x="2076" y="1127"/>
                  </a:lnTo>
                  <a:lnTo>
                    <a:pt x="2090" y="1109"/>
                  </a:lnTo>
                  <a:lnTo>
                    <a:pt x="2101" y="1090"/>
                  </a:lnTo>
                  <a:lnTo>
                    <a:pt x="2112" y="1071"/>
                  </a:lnTo>
                  <a:lnTo>
                    <a:pt x="2122" y="1053"/>
                  </a:lnTo>
                  <a:lnTo>
                    <a:pt x="2138" y="1017"/>
                  </a:lnTo>
                  <a:lnTo>
                    <a:pt x="2150" y="990"/>
                  </a:lnTo>
                  <a:lnTo>
                    <a:pt x="2161" y="965"/>
                  </a:lnTo>
                  <a:lnTo>
                    <a:pt x="2162" y="961"/>
                  </a:lnTo>
                  <a:lnTo>
                    <a:pt x="2159" y="961"/>
                  </a:lnTo>
                  <a:lnTo>
                    <a:pt x="2137" y="967"/>
                  </a:lnTo>
                  <a:lnTo>
                    <a:pt x="2114" y="972"/>
                  </a:lnTo>
                  <a:lnTo>
                    <a:pt x="2084" y="979"/>
                  </a:lnTo>
                  <a:lnTo>
                    <a:pt x="2050" y="985"/>
                  </a:lnTo>
                  <a:lnTo>
                    <a:pt x="2013" y="990"/>
                  </a:lnTo>
                  <a:lnTo>
                    <a:pt x="1974" y="994"/>
                  </a:lnTo>
                  <a:lnTo>
                    <a:pt x="1938" y="996"/>
                  </a:lnTo>
                  <a:lnTo>
                    <a:pt x="1907" y="996"/>
                  </a:lnTo>
                  <a:lnTo>
                    <a:pt x="1883" y="996"/>
                  </a:lnTo>
                  <a:lnTo>
                    <a:pt x="1860" y="996"/>
                  </a:lnTo>
                  <a:lnTo>
                    <a:pt x="1857" y="996"/>
                  </a:lnTo>
                  <a:lnTo>
                    <a:pt x="1857" y="998"/>
                  </a:lnTo>
                  <a:lnTo>
                    <a:pt x="1862" y="1011"/>
                  </a:lnTo>
                  <a:lnTo>
                    <a:pt x="1868" y="1025"/>
                  </a:lnTo>
                  <a:lnTo>
                    <a:pt x="1874" y="1041"/>
                  </a:lnTo>
                  <a:lnTo>
                    <a:pt x="1880" y="1058"/>
                  </a:lnTo>
                  <a:lnTo>
                    <a:pt x="1884" y="1072"/>
                  </a:lnTo>
                  <a:lnTo>
                    <a:pt x="1889" y="1085"/>
                  </a:lnTo>
                  <a:lnTo>
                    <a:pt x="1890" y="1087"/>
                  </a:lnTo>
                  <a:lnTo>
                    <a:pt x="1887" y="1088"/>
                  </a:lnTo>
                  <a:lnTo>
                    <a:pt x="1870" y="1089"/>
                  </a:lnTo>
                  <a:lnTo>
                    <a:pt x="1850" y="1091"/>
                  </a:lnTo>
                  <a:lnTo>
                    <a:pt x="1822" y="1092"/>
                  </a:lnTo>
                  <a:lnTo>
                    <a:pt x="1803" y="1092"/>
                  </a:lnTo>
                  <a:lnTo>
                    <a:pt x="1782" y="1091"/>
                  </a:lnTo>
                  <a:lnTo>
                    <a:pt x="1759" y="1088"/>
                  </a:lnTo>
                  <a:lnTo>
                    <a:pt x="1732" y="1085"/>
                  </a:lnTo>
                  <a:lnTo>
                    <a:pt x="1702" y="1079"/>
                  </a:lnTo>
                  <a:lnTo>
                    <a:pt x="1669" y="1073"/>
                  </a:lnTo>
                  <a:lnTo>
                    <a:pt x="1636" y="1066"/>
                  </a:lnTo>
                  <a:lnTo>
                    <a:pt x="1602" y="1058"/>
                  </a:lnTo>
                  <a:lnTo>
                    <a:pt x="1570" y="1050"/>
                  </a:lnTo>
                  <a:lnTo>
                    <a:pt x="1539" y="1043"/>
                  </a:lnTo>
                  <a:lnTo>
                    <a:pt x="1512" y="1036"/>
                  </a:lnTo>
                  <a:lnTo>
                    <a:pt x="1488" y="1030"/>
                  </a:lnTo>
                  <a:lnTo>
                    <a:pt x="1456" y="1023"/>
                  </a:lnTo>
                  <a:lnTo>
                    <a:pt x="1439" y="1018"/>
                  </a:lnTo>
                  <a:lnTo>
                    <a:pt x="1433" y="1016"/>
                  </a:lnTo>
                  <a:lnTo>
                    <a:pt x="1433" y="1016"/>
                  </a:lnTo>
                  <a:lnTo>
                    <a:pt x="1434" y="1020"/>
                  </a:lnTo>
                  <a:lnTo>
                    <a:pt x="1443" y="1047"/>
                  </a:lnTo>
                  <a:lnTo>
                    <a:pt x="1448" y="1061"/>
                  </a:lnTo>
                  <a:lnTo>
                    <a:pt x="1454" y="1075"/>
                  </a:lnTo>
                  <a:lnTo>
                    <a:pt x="1461" y="1093"/>
                  </a:lnTo>
                  <a:lnTo>
                    <a:pt x="1470" y="1111"/>
                  </a:lnTo>
                  <a:lnTo>
                    <a:pt x="1481" y="1128"/>
                  </a:lnTo>
                  <a:lnTo>
                    <a:pt x="1493" y="1146"/>
                  </a:lnTo>
                  <a:lnTo>
                    <a:pt x="1500" y="1154"/>
                  </a:lnTo>
                  <a:lnTo>
                    <a:pt x="1508" y="1161"/>
                  </a:lnTo>
                  <a:lnTo>
                    <a:pt x="1516" y="1168"/>
                  </a:lnTo>
                  <a:lnTo>
                    <a:pt x="1524" y="1176"/>
                  </a:lnTo>
                  <a:close/>
                  <a:moveTo>
                    <a:pt x="2147" y="1514"/>
                  </a:moveTo>
                  <a:lnTo>
                    <a:pt x="2136" y="1518"/>
                  </a:lnTo>
                  <a:lnTo>
                    <a:pt x="2126" y="1524"/>
                  </a:lnTo>
                  <a:lnTo>
                    <a:pt x="2117" y="1529"/>
                  </a:lnTo>
                  <a:lnTo>
                    <a:pt x="2106" y="1536"/>
                  </a:lnTo>
                  <a:lnTo>
                    <a:pt x="2097" y="1543"/>
                  </a:lnTo>
                  <a:lnTo>
                    <a:pt x="2087" y="1550"/>
                  </a:lnTo>
                  <a:lnTo>
                    <a:pt x="2078" y="1559"/>
                  </a:lnTo>
                  <a:lnTo>
                    <a:pt x="2070" y="1568"/>
                  </a:lnTo>
                  <a:lnTo>
                    <a:pt x="2053" y="1587"/>
                  </a:lnTo>
                  <a:lnTo>
                    <a:pt x="2037" y="1607"/>
                  </a:lnTo>
                  <a:lnTo>
                    <a:pt x="2022" y="1629"/>
                  </a:lnTo>
                  <a:lnTo>
                    <a:pt x="2009" y="1652"/>
                  </a:lnTo>
                  <a:lnTo>
                    <a:pt x="1996" y="1675"/>
                  </a:lnTo>
                  <a:lnTo>
                    <a:pt x="1985" y="1698"/>
                  </a:lnTo>
                  <a:lnTo>
                    <a:pt x="1974" y="1720"/>
                  </a:lnTo>
                  <a:lnTo>
                    <a:pt x="1965" y="1742"/>
                  </a:lnTo>
                  <a:lnTo>
                    <a:pt x="1957" y="1763"/>
                  </a:lnTo>
                  <a:lnTo>
                    <a:pt x="1950" y="1781"/>
                  </a:lnTo>
                  <a:lnTo>
                    <a:pt x="1944" y="1797"/>
                  </a:lnTo>
                  <a:lnTo>
                    <a:pt x="1939" y="1810"/>
                  </a:lnTo>
                  <a:lnTo>
                    <a:pt x="1932" y="1830"/>
                  </a:lnTo>
                  <a:lnTo>
                    <a:pt x="1928" y="1839"/>
                  </a:lnTo>
                  <a:lnTo>
                    <a:pt x="1925" y="1841"/>
                  </a:lnTo>
                  <a:lnTo>
                    <a:pt x="1923" y="1841"/>
                  </a:lnTo>
                  <a:lnTo>
                    <a:pt x="1918" y="1841"/>
                  </a:lnTo>
                  <a:lnTo>
                    <a:pt x="1914" y="1840"/>
                  </a:lnTo>
                  <a:lnTo>
                    <a:pt x="1903" y="1838"/>
                  </a:lnTo>
                  <a:lnTo>
                    <a:pt x="1888" y="1835"/>
                  </a:lnTo>
                  <a:lnTo>
                    <a:pt x="1874" y="1831"/>
                  </a:lnTo>
                  <a:lnTo>
                    <a:pt x="1861" y="1829"/>
                  </a:lnTo>
                  <a:lnTo>
                    <a:pt x="1850" y="1826"/>
                  </a:lnTo>
                  <a:lnTo>
                    <a:pt x="1848" y="1826"/>
                  </a:lnTo>
                  <a:lnTo>
                    <a:pt x="1849" y="1830"/>
                  </a:lnTo>
                  <a:lnTo>
                    <a:pt x="1851" y="1855"/>
                  </a:lnTo>
                  <a:lnTo>
                    <a:pt x="1853" y="1882"/>
                  </a:lnTo>
                  <a:lnTo>
                    <a:pt x="1858" y="1917"/>
                  </a:lnTo>
                  <a:lnTo>
                    <a:pt x="1862" y="1937"/>
                  </a:lnTo>
                  <a:lnTo>
                    <a:pt x="1867" y="1957"/>
                  </a:lnTo>
                  <a:lnTo>
                    <a:pt x="1873" y="1978"/>
                  </a:lnTo>
                  <a:lnTo>
                    <a:pt x="1879" y="1999"/>
                  </a:lnTo>
                  <a:lnTo>
                    <a:pt x="1887" y="2019"/>
                  </a:lnTo>
                  <a:lnTo>
                    <a:pt x="1897" y="2040"/>
                  </a:lnTo>
                  <a:lnTo>
                    <a:pt x="1907" y="2060"/>
                  </a:lnTo>
                  <a:lnTo>
                    <a:pt x="1916" y="2078"/>
                  </a:lnTo>
                  <a:lnTo>
                    <a:pt x="1936" y="2110"/>
                  </a:lnTo>
                  <a:lnTo>
                    <a:pt x="1952" y="2136"/>
                  </a:lnTo>
                  <a:lnTo>
                    <a:pt x="1967" y="2159"/>
                  </a:lnTo>
                  <a:lnTo>
                    <a:pt x="1969" y="2163"/>
                  </a:lnTo>
                  <a:lnTo>
                    <a:pt x="1970" y="2160"/>
                  </a:lnTo>
                  <a:lnTo>
                    <a:pt x="1979" y="2139"/>
                  </a:lnTo>
                  <a:lnTo>
                    <a:pt x="1987" y="2117"/>
                  </a:lnTo>
                  <a:lnTo>
                    <a:pt x="1998" y="2089"/>
                  </a:lnTo>
                  <a:lnTo>
                    <a:pt x="2013" y="2057"/>
                  </a:lnTo>
                  <a:lnTo>
                    <a:pt x="2029" y="2022"/>
                  </a:lnTo>
                  <a:lnTo>
                    <a:pt x="2048" y="1988"/>
                  </a:lnTo>
                  <a:lnTo>
                    <a:pt x="2066" y="1958"/>
                  </a:lnTo>
                  <a:lnTo>
                    <a:pt x="2083" y="1931"/>
                  </a:lnTo>
                  <a:lnTo>
                    <a:pt x="2096" y="1912"/>
                  </a:lnTo>
                  <a:lnTo>
                    <a:pt x="2109" y="1893"/>
                  </a:lnTo>
                  <a:lnTo>
                    <a:pt x="2110" y="1890"/>
                  </a:lnTo>
                  <a:lnTo>
                    <a:pt x="2109" y="1890"/>
                  </a:lnTo>
                  <a:lnTo>
                    <a:pt x="2095" y="1886"/>
                  </a:lnTo>
                  <a:lnTo>
                    <a:pt x="2081" y="1883"/>
                  </a:lnTo>
                  <a:lnTo>
                    <a:pt x="2064" y="1879"/>
                  </a:lnTo>
                  <a:lnTo>
                    <a:pt x="2046" y="1874"/>
                  </a:lnTo>
                  <a:lnTo>
                    <a:pt x="2033" y="1870"/>
                  </a:lnTo>
                  <a:lnTo>
                    <a:pt x="2019" y="1867"/>
                  </a:lnTo>
                  <a:lnTo>
                    <a:pt x="2017" y="1867"/>
                  </a:lnTo>
                  <a:lnTo>
                    <a:pt x="2018" y="1865"/>
                  </a:lnTo>
                  <a:lnTo>
                    <a:pt x="2026" y="1849"/>
                  </a:lnTo>
                  <a:lnTo>
                    <a:pt x="2036" y="1832"/>
                  </a:lnTo>
                  <a:lnTo>
                    <a:pt x="2050" y="1807"/>
                  </a:lnTo>
                  <a:lnTo>
                    <a:pt x="2061" y="1793"/>
                  </a:lnTo>
                  <a:lnTo>
                    <a:pt x="2074" y="1776"/>
                  </a:lnTo>
                  <a:lnTo>
                    <a:pt x="2089" y="1757"/>
                  </a:lnTo>
                  <a:lnTo>
                    <a:pt x="2107" y="1737"/>
                  </a:lnTo>
                  <a:lnTo>
                    <a:pt x="2128" y="1715"/>
                  </a:lnTo>
                  <a:lnTo>
                    <a:pt x="2151" y="1692"/>
                  </a:lnTo>
                  <a:lnTo>
                    <a:pt x="2176" y="1668"/>
                  </a:lnTo>
                  <a:lnTo>
                    <a:pt x="2201" y="1645"/>
                  </a:lnTo>
                  <a:lnTo>
                    <a:pt x="2225" y="1622"/>
                  </a:lnTo>
                  <a:lnTo>
                    <a:pt x="2248" y="1600"/>
                  </a:lnTo>
                  <a:lnTo>
                    <a:pt x="2270" y="1581"/>
                  </a:lnTo>
                  <a:lnTo>
                    <a:pt x="2288" y="1565"/>
                  </a:lnTo>
                  <a:lnTo>
                    <a:pt x="2313" y="1543"/>
                  </a:lnTo>
                  <a:lnTo>
                    <a:pt x="2325" y="1532"/>
                  </a:lnTo>
                  <a:lnTo>
                    <a:pt x="2329" y="1528"/>
                  </a:lnTo>
                  <a:lnTo>
                    <a:pt x="2330" y="1527"/>
                  </a:lnTo>
                  <a:lnTo>
                    <a:pt x="2330" y="1527"/>
                  </a:lnTo>
                  <a:lnTo>
                    <a:pt x="2326" y="1526"/>
                  </a:lnTo>
                  <a:lnTo>
                    <a:pt x="2317" y="1524"/>
                  </a:lnTo>
                  <a:lnTo>
                    <a:pt x="2298" y="1518"/>
                  </a:lnTo>
                  <a:lnTo>
                    <a:pt x="2285" y="1515"/>
                  </a:lnTo>
                  <a:lnTo>
                    <a:pt x="2269" y="1512"/>
                  </a:lnTo>
                  <a:lnTo>
                    <a:pt x="2251" y="1508"/>
                  </a:lnTo>
                  <a:lnTo>
                    <a:pt x="2232" y="1506"/>
                  </a:lnTo>
                  <a:lnTo>
                    <a:pt x="2211" y="1505"/>
                  </a:lnTo>
                  <a:lnTo>
                    <a:pt x="2189" y="1505"/>
                  </a:lnTo>
                  <a:lnTo>
                    <a:pt x="2179" y="1506"/>
                  </a:lnTo>
                  <a:lnTo>
                    <a:pt x="2167" y="1508"/>
                  </a:lnTo>
                  <a:lnTo>
                    <a:pt x="2157" y="1511"/>
                  </a:lnTo>
                  <a:lnTo>
                    <a:pt x="2147" y="1514"/>
                  </a:lnTo>
                  <a:close/>
                  <a:moveTo>
                    <a:pt x="1312" y="2009"/>
                  </a:moveTo>
                  <a:lnTo>
                    <a:pt x="1318" y="1999"/>
                  </a:lnTo>
                  <a:lnTo>
                    <a:pt x="1323" y="1988"/>
                  </a:lnTo>
                  <a:lnTo>
                    <a:pt x="1327" y="1978"/>
                  </a:lnTo>
                  <a:lnTo>
                    <a:pt x="1330" y="1967"/>
                  </a:lnTo>
                  <a:lnTo>
                    <a:pt x="1332" y="1955"/>
                  </a:lnTo>
                  <a:lnTo>
                    <a:pt x="1335" y="1943"/>
                  </a:lnTo>
                  <a:lnTo>
                    <a:pt x="1336" y="1931"/>
                  </a:lnTo>
                  <a:lnTo>
                    <a:pt x="1337" y="1919"/>
                  </a:lnTo>
                  <a:lnTo>
                    <a:pt x="1338" y="1893"/>
                  </a:lnTo>
                  <a:lnTo>
                    <a:pt x="1337" y="1867"/>
                  </a:lnTo>
                  <a:lnTo>
                    <a:pt x="1334" y="1840"/>
                  </a:lnTo>
                  <a:lnTo>
                    <a:pt x="1331" y="1814"/>
                  </a:lnTo>
                  <a:lnTo>
                    <a:pt x="1326" y="1789"/>
                  </a:lnTo>
                  <a:lnTo>
                    <a:pt x="1320" y="1764"/>
                  </a:lnTo>
                  <a:lnTo>
                    <a:pt x="1314" y="1740"/>
                  </a:lnTo>
                  <a:lnTo>
                    <a:pt x="1306" y="1717"/>
                  </a:lnTo>
                  <a:lnTo>
                    <a:pt x="1300" y="1696"/>
                  </a:lnTo>
                  <a:lnTo>
                    <a:pt x="1294" y="1678"/>
                  </a:lnTo>
                  <a:lnTo>
                    <a:pt x="1288" y="1662"/>
                  </a:lnTo>
                  <a:lnTo>
                    <a:pt x="1282" y="1649"/>
                  </a:lnTo>
                  <a:lnTo>
                    <a:pt x="1276" y="1629"/>
                  </a:lnTo>
                  <a:lnTo>
                    <a:pt x="1273" y="1619"/>
                  </a:lnTo>
                  <a:lnTo>
                    <a:pt x="1274" y="1616"/>
                  </a:lnTo>
                  <a:lnTo>
                    <a:pt x="1276" y="1614"/>
                  </a:lnTo>
                  <a:lnTo>
                    <a:pt x="1278" y="1612"/>
                  </a:lnTo>
                  <a:lnTo>
                    <a:pt x="1282" y="1609"/>
                  </a:lnTo>
                  <a:lnTo>
                    <a:pt x="1294" y="1604"/>
                  </a:lnTo>
                  <a:lnTo>
                    <a:pt x="1306" y="1597"/>
                  </a:lnTo>
                  <a:lnTo>
                    <a:pt x="1320" y="1591"/>
                  </a:lnTo>
                  <a:lnTo>
                    <a:pt x="1331" y="1585"/>
                  </a:lnTo>
                  <a:lnTo>
                    <a:pt x="1342" y="1579"/>
                  </a:lnTo>
                  <a:lnTo>
                    <a:pt x="1343" y="1578"/>
                  </a:lnTo>
                  <a:lnTo>
                    <a:pt x="1341" y="1576"/>
                  </a:lnTo>
                  <a:lnTo>
                    <a:pt x="1322" y="1558"/>
                  </a:lnTo>
                  <a:lnTo>
                    <a:pt x="1303" y="1539"/>
                  </a:lnTo>
                  <a:lnTo>
                    <a:pt x="1276" y="1515"/>
                  </a:lnTo>
                  <a:lnTo>
                    <a:pt x="1262" y="1503"/>
                  </a:lnTo>
                  <a:lnTo>
                    <a:pt x="1245" y="1489"/>
                  </a:lnTo>
                  <a:lnTo>
                    <a:pt x="1227" y="1477"/>
                  </a:lnTo>
                  <a:lnTo>
                    <a:pt x="1208" y="1466"/>
                  </a:lnTo>
                  <a:lnTo>
                    <a:pt x="1188" y="1454"/>
                  </a:lnTo>
                  <a:lnTo>
                    <a:pt x="1168" y="1445"/>
                  </a:lnTo>
                  <a:lnTo>
                    <a:pt x="1149" y="1436"/>
                  </a:lnTo>
                  <a:lnTo>
                    <a:pt x="1129" y="1428"/>
                  </a:lnTo>
                  <a:lnTo>
                    <a:pt x="1093" y="1416"/>
                  </a:lnTo>
                  <a:lnTo>
                    <a:pt x="1065" y="1407"/>
                  </a:lnTo>
                  <a:lnTo>
                    <a:pt x="1038" y="1398"/>
                  </a:lnTo>
                  <a:lnTo>
                    <a:pt x="1033" y="1397"/>
                  </a:lnTo>
                  <a:lnTo>
                    <a:pt x="1034" y="1400"/>
                  </a:lnTo>
                  <a:lnTo>
                    <a:pt x="1042" y="1421"/>
                  </a:lnTo>
                  <a:lnTo>
                    <a:pt x="1049" y="1443"/>
                  </a:lnTo>
                  <a:lnTo>
                    <a:pt x="1059" y="1473"/>
                  </a:lnTo>
                  <a:lnTo>
                    <a:pt x="1069" y="1506"/>
                  </a:lnTo>
                  <a:lnTo>
                    <a:pt x="1078" y="1543"/>
                  </a:lnTo>
                  <a:lnTo>
                    <a:pt x="1085" y="1580"/>
                  </a:lnTo>
                  <a:lnTo>
                    <a:pt x="1090" y="1616"/>
                  </a:lnTo>
                  <a:lnTo>
                    <a:pt x="1095" y="1647"/>
                  </a:lnTo>
                  <a:lnTo>
                    <a:pt x="1097" y="1671"/>
                  </a:lnTo>
                  <a:lnTo>
                    <a:pt x="1100" y="1693"/>
                  </a:lnTo>
                  <a:lnTo>
                    <a:pt x="1100" y="1696"/>
                  </a:lnTo>
                  <a:lnTo>
                    <a:pt x="1102" y="1696"/>
                  </a:lnTo>
                  <a:lnTo>
                    <a:pt x="1114" y="1690"/>
                  </a:lnTo>
                  <a:lnTo>
                    <a:pt x="1128" y="1683"/>
                  </a:lnTo>
                  <a:lnTo>
                    <a:pt x="1143" y="1676"/>
                  </a:lnTo>
                  <a:lnTo>
                    <a:pt x="1159" y="1667"/>
                  </a:lnTo>
                  <a:lnTo>
                    <a:pt x="1172" y="1661"/>
                  </a:lnTo>
                  <a:lnTo>
                    <a:pt x="1185" y="1655"/>
                  </a:lnTo>
                  <a:lnTo>
                    <a:pt x="1187" y="1655"/>
                  </a:lnTo>
                  <a:lnTo>
                    <a:pt x="1188" y="1657"/>
                  </a:lnTo>
                  <a:lnTo>
                    <a:pt x="1191" y="1675"/>
                  </a:lnTo>
                  <a:lnTo>
                    <a:pt x="1195" y="1693"/>
                  </a:lnTo>
                  <a:lnTo>
                    <a:pt x="1199" y="1722"/>
                  </a:lnTo>
                  <a:lnTo>
                    <a:pt x="1200" y="1740"/>
                  </a:lnTo>
                  <a:lnTo>
                    <a:pt x="1201" y="1761"/>
                  </a:lnTo>
                  <a:lnTo>
                    <a:pt x="1201" y="1784"/>
                  </a:lnTo>
                  <a:lnTo>
                    <a:pt x="1200" y="1812"/>
                  </a:lnTo>
                  <a:lnTo>
                    <a:pt x="1198" y="1842"/>
                  </a:lnTo>
                  <a:lnTo>
                    <a:pt x="1195" y="1875"/>
                  </a:lnTo>
                  <a:lnTo>
                    <a:pt x="1192" y="1909"/>
                  </a:lnTo>
                  <a:lnTo>
                    <a:pt x="1188" y="1943"/>
                  </a:lnTo>
                  <a:lnTo>
                    <a:pt x="1183" y="1976"/>
                  </a:lnTo>
                  <a:lnTo>
                    <a:pt x="1179" y="2008"/>
                  </a:lnTo>
                  <a:lnTo>
                    <a:pt x="1176" y="2036"/>
                  </a:lnTo>
                  <a:lnTo>
                    <a:pt x="1171" y="2060"/>
                  </a:lnTo>
                  <a:lnTo>
                    <a:pt x="1167" y="2092"/>
                  </a:lnTo>
                  <a:lnTo>
                    <a:pt x="1164" y="2109"/>
                  </a:lnTo>
                  <a:lnTo>
                    <a:pt x="1163" y="2116"/>
                  </a:lnTo>
                  <a:lnTo>
                    <a:pt x="1163" y="2116"/>
                  </a:lnTo>
                  <a:lnTo>
                    <a:pt x="1167" y="2115"/>
                  </a:lnTo>
                  <a:lnTo>
                    <a:pt x="1193" y="2102"/>
                  </a:lnTo>
                  <a:lnTo>
                    <a:pt x="1206" y="2096"/>
                  </a:lnTo>
                  <a:lnTo>
                    <a:pt x="1220" y="2089"/>
                  </a:lnTo>
                  <a:lnTo>
                    <a:pt x="1237" y="2079"/>
                  </a:lnTo>
                  <a:lnTo>
                    <a:pt x="1253" y="2069"/>
                  </a:lnTo>
                  <a:lnTo>
                    <a:pt x="1270" y="2057"/>
                  </a:lnTo>
                  <a:lnTo>
                    <a:pt x="1286" y="2043"/>
                  </a:lnTo>
                  <a:lnTo>
                    <a:pt x="1293" y="2035"/>
                  </a:lnTo>
                  <a:lnTo>
                    <a:pt x="1300" y="2027"/>
                  </a:lnTo>
                  <a:lnTo>
                    <a:pt x="1307" y="2018"/>
                  </a:lnTo>
                  <a:lnTo>
                    <a:pt x="1312" y="2009"/>
                  </a:lnTo>
                  <a:close/>
                  <a:moveTo>
                    <a:pt x="763" y="998"/>
                  </a:moveTo>
                  <a:lnTo>
                    <a:pt x="671" y="998"/>
                  </a:lnTo>
                  <a:lnTo>
                    <a:pt x="671" y="417"/>
                  </a:lnTo>
                  <a:lnTo>
                    <a:pt x="654" y="433"/>
                  </a:lnTo>
                  <a:lnTo>
                    <a:pt x="633" y="448"/>
                  </a:lnTo>
                  <a:lnTo>
                    <a:pt x="610" y="464"/>
                  </a:lnTo>
                  <a:lnTo>
                    <a:pt x="585" y="480"/>
                  </a:lnTo>
                  <a:lnTo>
                    <a:pt x="559" y="495"/>
                  </a:lnTo>
                  <a:lnTo>
                    <a:pt x="534" y="507"/>
                  </a:lnTo>
                  <a:lnTo>
                    <a:pt x="511" y="517"/>
                  </a:lnTo>
                  <a:lnTo>
                    <a:pt x="489" y="527"/>
                  </a:lnTo>
                  <a:lnTo>
                    <a:pt x="489" y="439"/>
                  </a:lnTo>
                  <a:lnTo>
                    <a:pt x="507" y="429"/>
                  </a:lnTo>
                  <a:lnTo>
                    <a:pt x="526" y="420"/>
                  </a:lnTo>
                  <a:lnTo>
                    <a:pt x="544" y="410"/>
                  </a:lnTo>
                  <a:lnTo>
                    <a:pt x="560" y="398"/>
                  </a:lnTo>
                  <a:lnTo>
                    <a:pt x="577" y="388"/>
                  </a:lnTo>
                  <a:lnTo>
                    <a:pt x="592" y="376"/>
                  </a:lnTo>
                  <a:lnTo>
                    <a:pt x="608" y="364"/>
                  </a:lnTo>
                  <a:lnTo>
                    <a:pt x="623" y="352"/>
                  </a:lnTo>
                  <a:lnTo>
                    <a:pt x="636" y="338"/>
                  </a:lnTo>
                  <a:lnTo>
                    <a:pt x="650" y="326"/>
                  </a:lnTo>
                  <a:lnTo>
                    <a:pt x="661" y="313"/>
                  </a:lnTo>
                  <a:lnTo>
                    <a:pt x="671" y="301"/>
                  </a:lnTo>
                  <a:lnTo>
                    <a:pt x="682" y="289"/>
                  </a:lnTo>
                  <a:lnTo>
                    <a:pt x="690" y="276"/>
                  </a:lnTo>
                  <a:lnTo>
                    <a:pt x="697" y="265"/>
                  </a:lnTo>
                  <a:lnTo>
                    <a:pt x="705" y="252"/>
                  </a:lnTo>
                  <a:lnTo>
                    <a:pt x="763" y="252"/>
                  </a:lnTo>
                  <a:lnTo>
                    <a:pt x="763" y="998"/>
                  </a:lnTo>
                  <a:close/>
                  <a:moveTo>
                    <a:pt x="1302" y="2688"/>
                  </a:moveTo>
                  <a:lnTo>
                    <a:pt x="1328" y="2685"/>
                  </a:lnTo>
                  <a:lnTo>
                    <a:pt x="1331" y="2695"/>
                  </a:lnTo>
                  <a:lnTo>
                    <a:pt x="1334" y="2704"/>
                  </a:lnTo>
                  <a:lnTo>
                    <a:pt x="1338" y="2711"/>
                  </a:lnTo>
                  <a:lnTo>
                    <a:pt x="1344" y="2717"/>
                  </a:lnTo>
                  <a:lnTo>
                    <a:pt x="1350" y="2721"/>
                  </a:lnTo>
                  <a:lnTo>
                    <a:pt x="1356" y="2724"/>
                  </a:lnTo>
                  <a:lnTo>
                    <a:pt x="1363" y="2726"/>
                  </a:lnTo>
                  <a:lnTo>
                    <a:pt x="1371" y="2726"/>
                  </a:lnTo>
                  <a:lnTo>
                    <a:pt x="1380" y="2726"/>
                  </a:lnTo>
                  <a:lnTo>
                    <a:pt x="1387" y="2723"/>
                  </a:lnTo>
                  <a:lnTo>
                    <a:pt x="1395" y="2719"/>
                  </a:lnTo>
                  <a:lnTo>
                    <a:pt x="1402" y="2714"/>
                  </a:lnTo>
                  <a:lnTo>
                    <a:pt x="1408" y="2707"/>
                  </a:lnTo>
                  <a:lnTo>
                    <a:pt x="1411" y="2699"/>
                  </a:lnTo>
                  <a:lnTo>
                    <a:pt x="1414" y="2691"/>
                  </a:lnTo>
                  <a:lnTo>
                    <a:pt x="1414" y="2682"/>
                  </a:lnTo>
                  <a:lnTo>
                    <a:pt x="1414" y="2674"/>
                  </a:lnTo>
                  <a:lnTo>
                    <a:pt x="1412" y="2665"/>
                  </a:lnTo>
                  <a:lnTo>
                    <a:pt x="1408" y="2659"/>
                  </a:lnTo>
                  <a:lnTo>
                    <a:pt x="1403" y="2652"/>
                  </a:lnTo>
                  <a:lnTo>
                    <a:pt x="1397" y="2647"/>
                  </a:lnTo>
                  <a:lnTo>
                    <a:pt x="1389" y="2644"/>
                  </a:lnTo>
                  <a:lnTo>
                    <a:pt x="1381" y="2641"/>
                  </a:lnTo>
                  <a:lnTo>
                    <a:pt x="1373" y="2640"/>
                  </a:lnTo>
                  <a:lnTo>
                    <a:pt x="1364" y="2641"/>
                  </a:lnTo>
                  <a:lnTo>
                    <a:pt x="1354" y="2644"/>
                  </a:lnTo>
                  <a:lnTo>
                    <a:pt x="1357" y="2621"/>
                  </a:lnTo>
                  <a:lnTo>
                    <a:pt x="1359" y="2621"/>
                  </a:lnTo>
                  <a:lnTo>
                    <a:pt x="1361" y="2621"/>
                  </a:lnTo>
                  <a:lnTo>
                    <a:pt x="1370" y="2621"/>
                  </a:lnTo>
                  <a:lnTo>
                    <a:pt x="1377" y="2619"/>
                  </a:lnTo>
                  <a:lnTo>
                    <a:pt x="1385" y="2616"/>
                  </a:lnTo>
                  <a:lnTo>
                    <a:pt x="1391" y="2612"/>
                  </a:lnTo>
                  <a:lnTo>
                    <a:pt x="1398" y="2607"/>
                  </a:lnTo>
                  <a:lnTo>
                    <a:pt x="1402" y="2601"/>
                  </a:lnTo>
                  <a:lnTo>
                    <a:pt x="1404" y="2594"/>
                  </a:lnTo>
                  <a:lnTo>
                    <a:pt x="1405" y="2586"/>
                  </a:lnTo>
                  <a:lnTo>
                    <a:pt x="1405" y="2578"/>
                  </a:lnTo>
                  <a:lnTo>
                    <a:pt x="1403" y="2572"/>
                  </a:lnTo>
                  <a:lnTo>
                    <a:pt x="1400" y="2566"/>
                  </a:lnTo>
                  <a:lnTo>
                    <a:pt x="1395" y="2562"/>
                  </a:lnTo>
                  <a:lnTo>
                    <a:pt x="1390" y="2558"/>
                  </a:lnTo>
                  <a:lnTo>
                    <a:pt x="1384" y="2555"/>
                  </a:lnTo>
                  <a:lnTo>
                    <a:pt x="1378" y="2552"/>
                  </a:lnTo>
                  <a:lnTo>
                    <a:pt x="1370" y="2551"/>
                  </a:lnTo>
                  <a:lnTo>
                    <a:pt x="1362" y="2552"/>
                  </a:lnTo>
                  <a:lnTo>
                    <a:pt x="1356" y="2555"/>
                  </a:lnTo>
                  <a:lnTo>
                    <a:pt x="1350" y="2558"/>
                  </a:lnTo>
                  <a:lnTo>
                    <a:pt x="1345" y="2562"/>
                  </a:lnTo>
                  <a:lnTo>
                    <a:pt x="1339" y="2567"/>
                  </a:lnTo>
                  <a:lnTo>
                    <a:pt x="1336" y="2574"/>
                  </a:lnTo>
                  <a:lnTo>
                    <a:pt x="1333" y="2581"/>
                  </a:lnTo>
                  <a:lnTo>
                    <a:pt x="1331" y="2591"/>
                  </a:lnTo>
                  <a:lnTo>
                    <a:pt x="1305" y="2586"/>
                  </a:lnTo>
                  <a:lnTo>
                    <a:pt x="1308" y="2573"/>
                  </a:lnTo>
                  <a:lnTo>
                    <a:pt x="1312" y="2563"/>
                  </a:lnTo>
                  <a:lnTo>
                    <a:pt x="1316" y="2558"/>
                  </a:lnTo>
                  <a:lnTo>
                    <a:pt x="1319" y="2552"/>
                  </a:lnTo>
                  <a:lnTo>
                    <a:pt x="1323" y="2548"/>
                  </a:lnTo>
                  <a:lnTo>
                    <a:pt x="1327" y="2545"/>
                  </a:lnTo>
                  <a:lnTo>
                    <a:pt x="1331" y="2541"/>
                  </a:lnTo>
                  <a:lnTo>
                    <a:pt x="1336" y="2539"/>
                  </a:lnTo>
                  <a:lnTo>
                    <a:pt x="1341" y="2536"/>
                  </a:lnTo>
                  <a:lnTo>
                    <a:pt x="1346" y="2534"/>
                  </a:lnTo>
                  <a:lnTo>
                    <a:pt x="1357" y="2532"/>
                  </a:lnTo>
                  <a:lnTo>
                    <a:pt x="1370" y="2531"/>
                  </a:lnTo>
                  <a:lnTo>
                    <a:pt x="1378" y="2531"/>
                  </a:lnTo>
                  <a:lnTo>
                    <a:pt x="1386" y="2533"/>
                  </a:lnTo>
                  <a:lnTo>
                    <a:pt x="1394" y="2535"/>
                  </a:lnTo>
                  <a:lnTo>
                    <a:pt x="1402" y="2538"/>
                  </a:lnTo>
                  <a:lnTo>
                    <a:pt x="1409" y="2542"/>
                  </a:lnTo>
                  <a:lnTo>
                    <a:pt x="1414" y="2546"/>
                  </a:lnTo>
                  <a:lnTo>
                    <a:pt x="1419" y="2552"/>
                  </a:lnTo>
                  <a:lnTo>
                    <a:pt x="1425" y="2559"/>
                  </a:lnTo>
                  <a:lnTo>
                    <a:pt x="1428" y="2565"/>
                  </a:lnTo>
                  <a:lnTo>
                    <a:pt x="1430" y="2572"/>
                  </a:lnTo>
                  <a:lnTo>
                    <a:pt x="1432" y="2578"/>
                  </a:lnTo>
                  <a:lnTo>
                    <a:pt x="1432" y="2586"/>
                  </a:lnTo>
                  <a:lnTo>
                    <a:pt x="1432" y="2593"/>
                  </a:lnTo>
                  <a:lnTo>
                    <a:pt x="1430" y="2599"/>
                  </a:lnTo>
                  <a:lnTo>
                    <a:pt x="1428" y="2605"/>
                  </a:lnTo>
                  <a:lnTo>
                    <a:pt x="1425" y="2610"/>
                  </a:lnTo>
                  <a:lnTo>
                    <a:pt x="1420" y="2617"/>
                  </a:lnTo>
                  <a:lnTo>
                    <a:pt x="1415" y="2621"/>
                  </a:lnTo>
                  <a:lnTo>
                    <a:pt x="1409" y="2625"/>
                  </a:lnTo>
                  <a:lnTo>
                    <a:pt x="1403" y="2629"/>
                  </a:lnTo>
                  <a:lnTo>
                    <a:pt x="1411" y="2632"/>
                  </a:lnTo>
                  <a:lnTo>
                    <a:pt x="1419" y="2635"/>
                  </a:lnTo>
                  <a:lnTo>
                    <a:pt x="1427" y="2640"/>
                  </a:lnTo>
                  <a:lnTo>
                    <a:pt x="1432" y="2647"/>
                  </a:lnTo>
                  <a:lnTo>
                    <a:pt x="1437" y="2655"/>
                  </a:lnTo>
                  <a:lnTo>
                    <a:pt x="1440" y="2662"/>
                  </a:lnTo>
                  <a:lnTo>
                    <a:pt x="1442" y="2671"/>
                  </a:lnTo>
                  <a:lnTo>
                    <a:pt x="1442" y="2682"/>
                  </a:lnTo>
                  <a:lnTo>
                    <a:pt x="1442" y="2688"/>
                  </a:lnTo>
                  <a:lnTo>
                    <a:pt x="1441" y="2695"/>
                  </a:lnTo>
                  <a:lnTo>
                    <a:pt x="1440" y="2702"/>
                  </a:lnTo>
                  <a:lnTo>
                    <a:pt x="1437" y="2708"/>
                  </a:lnTo>
                  <a:lnTo>
                    <a:pt x="1435" y="2713"/>
                  </a:lnTo>
                  <a:lnTo>
                    <a:pt x="1431" y="2719"/>
                  </a:lnTo>
                  <a:lnTo>
                    <a:pt x="1427" y="2724"/>
                  </a:lnTo>
                  <a:lnTo>
                    <a:pt x="1422" y="2729"/>
                  </a:lnTo>
                  <a:lnTo>
                    <a:pt x="1416" y="2734"/>
                  </a:lnTo>
                  <a:lnTo>
                    <a:pt x="1411" y="2738"/>
                  </a:lnTo>
                  <a:lnTo>
                    <a:pt x="1405" y="2741"/>
                  </a:lnTo>
                  <a:lnTo>
                    <a:pt x="1399" y="2744"/>
                  </a:lnTo>
                  <a:lnTo>
                    <a:pt x="1392" y="2746"/>
                  </a:lnTo>
                  <a:lnTo>
                    <a:pt x="1385" y="2747"/>
                  </a:lnTo>
                  <a:lnTo>
                    <a:pt x="1378" y="2748"/>
                  </a:lnTo>
                  <a:lnTo>
                    <a:pt x="1371" y="2748"/>
                  </a:lnTo>
                  <a:lnTo>
                    <a:pt x="1363" y="2748"/>
                  </a:lnTo>
                  <a:lnTo>
                    <a:pt x="1357" y="2747"/>
                  </a:lnTo>
                  <a:lnTo>
                    <a:pt x="1351" y="2746"/>
                  </a:lnTo>
                  <a:lnTo>
                    <a:pt x="1345" y="2744"/>
                  </a:lnTo>
                  <a:lnTo>
                    <a:pt x="1338" y="2742"/>
                  </a:lnTo>
                  <a:lnTo>
                    <a:pt x="1333" y="2739"/>
                  </a:lnTo>
                  <a:lnTo>
                    <a:pt x="1328" y="2736"/>
                  </a:lnTo>
                  <a:lnTo>
                    <a:pt x="1324" y="2732"/>
                  </a:lnTo>
                  <a:lnTo>
                    <a:pt x="1319" y="2727"/>
                  </a:lnTo>
                  <a:lnTo>
                    <a:pt x="1316" y="2722"/>
                  </a:lnTo>
                  <a:lnTo>
                    <a:pt x="1311" y="2718"/>
                  </a:lnTo>
                  <a:lnTo>
                    <a:pt x="1308" y="2713"/>
                  </a:lnTo>
                  <a:lnTo>
                    <a:pt x="1306" y="2707"/>
                  </a:lnTo>
                  <a:lnTo>
                    <a:pt x="1304" y="2700"/>
                  </a:lnTo>
                  <a:lnTo>
                    <a:pt x="1303" y="2694"/>
                  </a:lnTo>
                  <a:lnTo>
                    <a:pt x="1302" y="2688"/>
                  </a:lnTo>
                  <a:close/>
                  <a:moveTo>
                    <a:pt x="2898" y="1302"/>
                  </a:moveTo>
                  <a:lnTo>
                    <a:pt x="2898" y="1352"/>
                  </a:lnTo>
                  <a:lnTo>
                    <a:pt x="2615" y="1352"/>
                  </a:lnTo>
                  <a:lnTo>
                    <a:pt x="2615" y="1342"/>
                  </a:lnTo>
                  <a:lnTo>
                    <a:pt x="2616" y="1333"/>
                  </a:lnTo>
                  <a:lnTo>
                    <a:pt x="2618" y="1325"/>
                  </a:lnTo>
                  <a:lnTo>
                    <a:pt x="2621" y="1315"/>
                  </a:lnTo>
                  <a:lnTo>
                    <a:pt x="2627" y="1301"/>
                  </a:lnTo>
                  <a:lnTo>
                    <a:pt x="2635" y="1286"/>
                  </a:lnTo>
                  <a:lnTo>
                    <a:pt x="2645" y="1273"/>
                  </a:lnTo>
                  <a:lnTo>
                    <a:pt x="2656" y="1259"/>
                  </a:lnTo>
                  <a:lnTo>
                    <a:pt x="2668" y="1244"/>
                  </a:lnTo>
                  <a:lnTo>
                    <a:pt x="2685" y="1229"/>
                  </a:lnTo>
                  <a:lnTo>
                    <a:pt x="2704" y="1212"/>
                  </a:lnTo>
                  <a:lnTo>
                    <a:pt x="2725" y="1194"/>
                  </a:lnTo>
                  <a:lnTo>
                    <a:pt x="2757" y="1167"/>
                  </a:lnTo>
                  <a:lnTo>
                    <a:pt x="2783" y="1143"/>
                  </a:lnTo>
                  <a:lnTo>
                    <a:pt x="2794" y="1132"/>
                  </a:lnTo>
                  <a:lnTo>
                    <a:pt x="2803" y="1122"/>
                  </a:lnTo>
                  <a:lnTo>
                    <a:pt x="2812" y="1113"/>
                  </a:lnTo>
                  <a:lnTo>
                    <a:pt x="2819" y="1103"/>
                  </a:lnTo>
                  <a:lnTo>
                    <a:pt x="2824" y="1095"/>
                  </a:lnTo>
                  <a:lnTo>
                    <a:pt x="2829" y="1088"/>
                  </a:lnTo>
                  <a:lnTo>
                    <a:pt x="2833" y="1079"/>
                  </a:lnTo>
                  <a:lnTo>
                    <a:pt x="2838" y="1071"/>
                  </a:lnTo>
                  <a:lnTo>
                    <a:pt x="2840" y="1063"/>
                  </a:lnTo>
                  <a:lnTo>
                    <a:pt x="2842" y="1056"/>
                  </a:lnTo>
                  <a:lnTo>
                    <a:pt x="2843" y="1048"/>
                  </a:lnTo>
                  <a:lnTo>
                    <a:pt x="2844" y="1040"/>
                  </a:lnTo>
                  <a:lnTo>
                    <a:pt x="2843" y="1033"/>
                  </a:lnTo>
                  <a:lnTo>
                    <a:pt x="2842" y="1026"/>
                  </a:lnTo>
                  <a:lnTo>
                    <a:pt x="2841" y="1018"/>
                  </a:lnTo>
                  <a:lnTo>
                    <a:pt x="2838" y="1012"/>
                  </a:lnTo>
                  <a:lnTo>
                    <a:pt x="2834" y="1005"/>
                  </a:lnTo>
                  <a:lnTo>
                    <a:pt x="2831" y="1000"/>
                  </a:lnTo>
                  <a:lnTo>
                    <a:pt x="2826" y="994"/>
                  </a:lnTo>
                  <a:lnTo>
                    <a:pt x="2821" y="988"/>
                  </a:lnTo>
                  <a:lnTo>
                    <a:pt x="2815" y="983"/>
                  </a:lnTo>
                  <a:lnTo>
                    <a:pt x="2809" y="979"/>
                  </a:lnTo>
                  <a:lnTo>
                    <a:pt x="2802" y="975"/>
                  </a:lnTo>
                  <a:lnTo>
                    <a:pt x="2795" y="972"/>
                  </a:lnTo>
                  <a:lnTo>
                    <a:pt x="2788" y="970"/>
                  </a:lnTo>
                  <a:lnTo>
                    <a:pt x="2780" y="968"/>
                  </a:lnTo>
                  <a:lnTo>
                    <a:pt x="2771" y="967"/>
                  </a:lnTo>
                  <a:lnTo>
                    <a:pt x="2763" y="967"/>
                  </a:lnTo>
                  <a:lnTo>
                    <a:pt x="2754" y="967"/>
                  </a:lnTo>
                  <a:lnTo>
                    <a:pt x="2744" y="968"/>
                  </a:lnTo>
                  <a:lnTo>
                    <a:pt x="2736" y="970"/>
                  </a:lnTo>
                  <a:lnTo>
                    <a:pt x="2729" y="972"/>
                  </a:lnTo>
                  <a:lnTo>
                    <a:pt x="2720" y="975"/>
                  </a:lnTo>
                  <a:lnTo>
                    <a:pt x="2714" y="979"/>
                  </a:lnTo>
                  <a:lnTo>
                    <a:pt x="2708" y="984"/>
                  </a:lnTo>
                  <a:lnTo>
                    <a:pt x="2702" y="989"/>
                  </a:lnTo>
                  <a:lnTo>
                    <a:pt x="2697" y="996"/>
                  </a:lnTo>
                  <a:lnTo>
                    <a:pt x="2691" y="1002"/>
                  </a:lnTo>
                  <a:lnTo>
                    <a:pt x="2687" y="1009"/>
                  </a:lnTo>
                  <a:lnTo>
                    <a:pt x="2684" y="1016"/>
                  </a:lnTo>
                  <a:lnTo>
                    <a:pt x="2682" y="1025"/>
                  </a:lnTo>
                  <a:lnTo>
                    <a:pt x="2680" y="1033"/>
                  </a:lnTo>
                  <a:lnTo>
                    <a:pt x="2679" y="1042"/>
                  </a:lnTo>
                  <a:lnTo>
                    <a:pt x="2679" y="1052"/>
                  </a:lnTo>
                  <a:lnTo>
                    <a:pt x="2625" y="1046"/>
                  </a:lnTo>
                  <a:lnTo>
                    <a:pt x="2626" y="1032"/>
                  </a:lnTo>
                  <a:lnTo>
                    <a:pt x="2629" y="1018"/>
                  </a:lnTo>
                  <a:lnTo>
                    <a:pt x="2633" y="1005"/>
                  </a:lnTo>
                  <a:lnTo>
                    <a:pt x="2637" y="994"/>
                  </a:lnTo>
                  <a:lnTo>
                    <a:pt x="2644" y="982"/>
                  </a:lnTo>
                  <a:lnTo>
                    <a:pt x="2650" y="972"/>
                  </a:lnTo>
                  <a:lnTo>
                    <a:pt x="2658" y="962"/>
                  </a:lnTo>
                  <a:lnTo>
                    <a:pt x="2666" y="954"/>
                  </a:lnTo>
                  <a:lnTo>
                    <a:pt x="2676" y="947"/>
                  </a:lnTo>
                  <a:lnTo>
                    <a:pt x="2686" y="941"/>
                  </a:lnTo>
                  <a:lnTo>
                    <a:pt x="2698" y="936"/>
                  </a:lnTo>
                  <a:lnTo>
                    <a:pt x="2709" y="930"/>
                  </a:lnTo>
                  <a:lnTo>
                    <a:pt x="2721" y="927"/>
                  </a:lnTo>
                  <a:lnTo>
                    <a:pt x="2735" y="925"/>
                  </a:lnTo>
                  <a:lnTo>
                    <a:pt x="2748" y="923"/>
                  </a:lnTo>
                  <a:lnTo>
                    <a:pt x="2764" y="923"/>
                  </a:lnTo>
                  <a:lnTo>
                    <a:pt x="2778" y="923"/>
                  </a:lnTo>
                  <a:lnTo>
                    <a:pt x="2793" y="925"/>
                  </a:lnTo>
                  <a:lnTo>
                    <a:pt x="2806" y="927"/>
                  </a:lnTo>
                  <a:lnTo>
                    <a:pt x="2819" y="931"/>
                  </a:lnTo>
                  <a:lnTo>
                    <a:pt x="2830" y="937"/>
                  </a:lnTo>
                  <a:lnTo>
                    <a:pt x="2842" y="942"/>
                  </a:lnTo>
                  <a:lnTo>
                    <a:pt x="2852" y="949"/>
                  </a:lnTo>
                  <a:lnTo>
                    <a:pt x="2861" y="957"/>
                  </a:lnTo>
                  <a:lnTo>
                    <a:pt x="2870" y="966"/>
                  </a:lnTo>
                  <a:lnTo>
                    <a:pt x="2877" y="975"/>
                  </a:lnTo>
                  <a:lnTo>
                    <a:pt x="2883" y="985"/>
                  </a:lnTo>
                  <a:lnTo>
                    <a:pt x="2888" y="996"/>
                  </a:lnTo>
                  <a:lnTo>
                    <a:pt x="2893" y="1006"/>
                  </a:lnTo>
                  <a:lnTo>
                    <a:pt x="2895" y="1017"/>
                  </a:lnTo>
                  <a:lnTo>
                    <a:pt x="2897" y="1030"/>
                  </a:lnTo>
                  <a:lnTo>
                    <a:pt x="2898" y="1042"/>
                  </a:lnTo>
                  <a:lnTo>
                    <a:pt x="2897" y="1055"/>
                  </a:lnTo>
                  <a:lnTo>
                    <a:pt x="2895" y="1067"/>
                  </a:lnTo>
                  <a:lnTo>
                    <a:pt x="2892" y="1079"/>
                  </a:lnTo>
                  <a:lnTo>
                    <a:pt x="2886" y="1092"/>
                  </a:lnTo>
                  <a:lnTo>
                    <a:pt x="2880" y="1104"/>
                  </a:lnTo>
                  <a:lnTo>
                    <a:pt x="2873" y="1118"/>
                  </a:lnTo>
                  <a:lnTo>
                    <a:pt x="2864" y="1131"/>
                  </a:lnTo>
                  <a:lnTo>
                    <a:pt x="2852" y="1145"/>
                  </a:lnTo>
                  <a:lnTo>
                    <a:pt x="2838" y="1159"/>
                  </a:lnTo>
                  <a:lnTo>
                    <a:pt x="2819" y="1177"/>
                  </a:lnTo>
                  <a:lnTo>
                    <a:pt x="2797" y="1197"/>
                  </a:lnTo>
                  <a:lnTo>
                    <a:pt x="2771" y="1219"/>
                  </a:lnTo>
                  <a:lnTo>
                    <a:pt x="2749" y="1238"/>
                  </a:lnTo>
                  <a:lnTo>
                    <a:pt x="2732" y="1253"/>
                  </a:lnTo>
                  <a:lnTo>
                    <a:pt x="2718" y="1265"/>
                  </a:lnTo>
                  <a:lnTo>
                    <a:pt x="2710" y="1273"/>
                  </a:lnTo>
                  <a:lnTo>
                    <a:pt x="2698" y="1288"/>
                  </a:lnTo>
                  <a:lnTo>
                    <a:pt x="2687" y="1302"/>
                  </a:lnTo>
                  <a:lnTo>
                    <a:pt x="2898" y="1302"/>
                  </a:lnTo>
                  <a:close/>
                  <a:moveTo>
                    <a:pt x="1422" y="2451"/>
                  </a:moveTo>
                  <a:lnTo>
                    <a:pt x="1421" y="2451"/>
                  </a:lnTo>
                  <a:lnTo>
                    <a:pt x="1420" y="2451"/>
                  </a:lnTo>
                  <a:lnTo>
                    <a:pt x="1420" y="2450"/>
                  </a:lnTo>
                  <a:lnTo>
                    <a:pt x="1419" y="2450"/>
                  </a:lnTo>
                  <a:lnTo>
                    <a:pt x="1418" y="2450"/>
                  </a:lnTo>
                  <a:lnTo>
                    <a:pt x="1418" y="2450"/>
                  </a:lnTo>
                  <a:lnTo>
                    <a:pt x="1417" y="2450"/>
                  </a:lnTo>
                  <a:lnTo>
                    <a:pt x="1417" y="2449"/>
                  </a:lnTo>
                  <a:lnTo>
                    <a:pt x="1416" y="2449"/>
                  </a:lnTo>
                  <a:lnTo>
                    <a:pt x="1416" y="2449"/>
                  </a:lnTo>
                  <a:lnTo>
                    <a:pt x="1415" y="2449"/>
                  </a:lnTo>
                  <a:lnTo>
                    <a:pt x="1415" y="2449"/>
                  </a:lnTo>
                  <a:lnTo>
                    <a:pt x="1414" y="2449"/>
                  </a:lnTo>
                  <a:lnTo>
                    <a:pt x="1413" y="2448"/>
                  </a:lnTo>
                  <a:lnTo>
                    <a:pt x="1413" y="2448"/>
                  </a:lnTo>
                  <a:lnTo>
                    <a:pt x="1412" y="2448"/>
                  </a:lnTo>
                  <a:lnTo>
                    <a:pt x="1411" y="2448"/>
                  </a:lnTo>
                  <a:lnTo>
                    <a:pt x="1411" y="2448"/>
                  </a:lnTo>
                  <a:lnTo>
                    <a:pt x="1411" y="2448"/>
                  </a:lnTo>
                  <a:lnTo>
                    <a:pt x="1410" y="2448"/>
                  </a:lnTo>
                  <a:lnTo>
                    <a:pt x="1409" y="2447"/>
                  </a:lnTo>
                  <a:lnTo>
                    <a:pt x="1409" y="2447"/>
                  </a:lnTo>
                  <a:lnTo>
                    <a:pt x="1408" y="2447"/>
                  </a:lnTo>
                  <a:lnTo>
                    <a:pt x="1407" y="2447"/>
                  </a:lnTo>
                  <a:lnTo>
                    <a:pt x="1407" y="2447"/>
                  </a:lnTo>
                  <a:lnTo>
                    <a:pt x="1406" y="2447"/>
                  </a:lnTo>
                  <a:lnTo>
                    <a:pt x="1406" y="2447"/>
                  </a:lnTo>
                  <a:lnTo>
                    <a:pt x="1405" y="2446"/>
                  </a:lnTo>
                  <a:lnTo>
                    <a:pt x="1405" y="2446"/>
                  </a:lnTo>
                  <a:lnTo>
                    <a:pt x="1404" y="2446"/>
                  </a:lnTo>
                  <a:lnTo>
                    <a:pt x="1403" y="2446"/>
                  </a:lnTo>
                  <a:lnTo>
                    <a:pt x="1403" y="2446"/>
                  </a:lnTo>
                  <a:lnTo>
                    <a:pt x="1402" y="2446"/>
                  </a:lnTo>
                  <a:lnTo>
                    <a:pt x="1399" y="2445"/>
                  </a:lnTo>
                  <a:lnTo>
                    <a:pt x="1399" y="2445"/>
                  </a:lnTo>
                  <a:lnTo>
                    <a:pt x="1398" y="2445"/>
                  </a:lnTo>
                  <a:lnTo>
                    <a:pt x="1397" y="2445"/>
                  </a:lnTo>
                  <a:lnTo>
                    <a:pt x="1395" y="2445"/>
                  </a:lnTo>
                  <a:lnTo>
                    <a:pt x="1393" y="2444"/>
                  </a:lnTo>
                  <a:lnTo>
                    <a:pt x="1392" y="2444"/>
                  </a:lnTo>
                  <a:lnTo>
                    <a:pt x="1391" y="2444"/>
                  </a:lnTo>
                  <a:lnTo>
                    <a:pt x="1391" y="2444"/>
                  </a:lnTo>
                  <a:lnTo>
                    <a:pt x="1390" y="2444"/>
                  </a:lnTo>
                  <a:lnTo>
                    <a:pt x="1389" y="2443"/>
                  </a:lnTo>
                  <a:lnTo>
                    <a:pt x="1388" y="2443"/>
                  </a:lnTo>
                  <a:lnTo>
                    <a:pt x="1387" y="2443"/>
                  </a:lnTo>
                  <a:lnTo>
                    <a:pt x="1387" y="2443"/>
                  </a:lnTo>
                  <a:lnTo>
                    <a:pt x="1386" y="2443"/>
                  </a:lnTo>
                  <a:lnTo>
                    <a:pt x="1385" y="2443"/>
                  </a:lnTo>
                  <a:lnTo>
                    <a:pt x="1384" y="2443"/>
                  </a:lnTo>
                  <a:lnTo>
                    <a:pt x="1383" y="2443"/>
                  </a:lnTo>
                  <a:lnTo>
                    <a:pt x="1382" y="2443"/>
                  </a:lnTo>
                  <a:lnTo>
                    <a:pt x="1382" y="2443"/>
                  </a:lnTo>
                  <a:lnTo>
                    <a:pt x="1381" y="2442"/>
                  </a:lnTo>
                  <a:lnTo>
                    <a:pt x="1380" y="2442"/>
                  </a:lnTo>
                  <a:lnTo>
                    <a:pt x="1380" y="2442"/>
                  </a:lnTo>
                  <a:lnTo>
                    <a:pt x="1378" y="2442"/>
                  </a:lnTo>
                  <a:lnTo>
                    <a:pt x="1367" y="2441"/>
                  </a:lnTo>
                  <a:lnTo>
                    <a:pt x="1356" y="2441"/>
                  </a:lnTo>
                  <a:lnTo>
                    <a:pt x="1346" y="2441"/>
                  </a:lnTo>
                  <a:lnTo>
                    <a:pt x="1334" y="2442"/>
                  </a:lnTo>
                  <a:lnTo>
                    <a:pt x="1324" y="2444"/>
                  </a:lnTo>
                  <a:lnTo>
                    <a:pt x="1312" y="2445"/>
                  </a:lnTo>
                  <a:lnTo>
                    <a:pt x="1302" y="2448"/>
                  </a:lnTo>
                  <a:lnTo>
                    <a:pt x="1292" y="2451"/>
                  </a:lnTo>
                  <a:lnTo>
                    <a:pt x="1282" y="2454"/>
                  </a:lnTo>
                  <a:lnTo>
                    <a:pt x="1272" y="2458"/>
                  </a:lnTo>
                  <a:lnTo>
                    <a:pt x="1253" y="2467"/>
                  </a:lnTo>
                  <a:lnTo>
                    <a:pt x="1235" y="2478"/>
                  </a:lnTo>
                  <a:lnTo>
                    <a:pt x="1218" y="2490"/>
                  </a:lnTo>
                  <a:lnTo>
                    <a:pt x="1204" y="2504"/>
                  </a:lnTo>
                  <a:lnTo>
                    <a:pt x="1189" y="2519"/>
                  </a:lnTo>
                  <a:lnTo>
                    <a:pt x="1177" y="2536"/>
                  </a:lnTo>
                  <a:lnTo>
                    <a:pt x="1166" y="2555"/>
                  </a:lnTo>
                  <a:lnTo>
                    <a:pt x="1157" y="2573"/>
                  </a:lnTo>
                  <a:lnTo>
                    <a:pt x="1153" y="2582"/>
                  </a:lnTo>
                  <a:lnTo>
                    <a:pt x="1150" y="2593"/>
                  </a:lnTo>
                  <a:lnTo>
                    <a:pt x="1146" y="2603"/>
                  </a:lnTo>
                  <a:lnTo>
                    <a:pt x="1144" y="2614"/>
                  </a:lnTo>
                  <a:lnTo>
                    <a:pt x="1142" y="2624"/>
                  </a:lnTo>
                  <a:lnTo>
                    <a:pt x="1140" y="2635"/>
                  </a:lnTo>
                  <a:lnTo>
                    <a:pt x="1140" y="2647"/>
                  </a:lnTo>
                  <a:lnTo>
                    <a:pt x="1139" y="2657"/>
                  </a:lnTo>
                  <a:lnTo>
                    <a:pt x="1140" y="2668"/>
                  </a:lnTo>
                  <a:lnTo>
                    <a:pt x="1140" y="2680"/>
                  </a:lnTo>
                  <a:lnTo>
                    <a:pt x="1142" y="2690"/>
                  </a:lnTo>
                  <a:lnTo>
                    <a:pt x="1144" y="2700"/>
                  </a:lnTo>
                  <a:lnTo>
                    <a:pt x="1146" y="2712"/>
                  </a:lnTo>
                  <a:lnTo>
                    <a:pt x="1150" y="2721"/>
                  </a:lnTo>
                  <a:lnTo>
                    <a:pt x="1153" y="2732"/>
                  </a:lnTo>
                  <a:lnTo>
                    <a:pt x="1157" y="2742"/>
                  </a:lnTo>
                  <a:lnTo>
                    <a:pt x="1166" y="2761"/>
                  </a:lnTo>
                  <a:lnTo>
                    <a:pt x="1177" y="2778"/>
                  </a:lnTo>
                  <a:lnTo>
                    <a:pt x="1189" y="2795"/>
                  </a:lnTo>
                  <a:lnTo>
                    <a:pt x="1204" y="2810"/>
                  </a:lnTo>
                  <a:lnTo>
                    <a:pt x="1218" y="2825"/>
                  </a:lnTo>
                  <a:lnTo>
                    <a:pt x="1235" y="2837"/>
                  </a:lnTo>
                  <a:lnTo>
                    <a:pt x="1253" y="2847"/>
                  </a:lnTo>
                  <a:lnTo>
                    <a:pt x="1272" y="2857"/>
                  </a:lnTo>
                  <a:lnTo>
                    <a:pt x="1282" y="2861"/>
                  </a:lnTo>
                  <a:lnTo>
                    <a:pt x="1292" y="2864"/>
                  </a:lnTo>
                  <a:lnTo>
                    <a:pt x="1302" y="2867"/>
                  </a:lnTo>
                  <a:lnTo>
                    <a:pt x="1312" y="2869"/>
                  </a:lnTo>
                  <a:lnTo>
                    <a:pt x="1324" y="2871"/>
                  </a:lnTo>
                  <a:lnTo>
                    <a:pt x="1334" y="2872"/>
                  </a:lnTo>
                  <a:lnTo>
                    <a:pt x="1346" y="2873"/>
                  </a:lnTo>
                  <a:lnTo>
                    <a:pt x="1356" y="2873"/>
                  </a:lnTo>
                  <a:lnTo>
                    <a:pt x="1367" y="2873"/>
                  </a:lnTo>
                  <a:lnTo>
                    <a:pt x="1379" y="2872"/>
                  </a:lnTo>
                  <a:lnTo>
                    <a:pt x="1389" y="2871"/>
                  </a:lnTo>
                  <a:lnTo>
                    <a:pt x="1401" y="2869"/>
                  </a:lnTo>
                  <a:lnTo>
                    <a:pt x="1411" y="2867"/>
                  </a:lnTo>
                  <a:lnTo>
                    <a:pt x="1421" y="2864"/>
                  </a:lnTo>
                  <a:lnTo>
                    <a:pt x="1431" y="2861"/>
                  </a:lnTo>
                  <a:lnTo>
                    <a:pt x="1441" y="2857"/>
                  </a:lnTo>
                  <a:lnTo>
                    <a:pt x="1460" y="2847"/>
                  </a:lnTo>
                  <a:lnTo>
                    <a:pt x="1477" y="2837"/>
                  </a:lnTo>
                  <a:lnTo>
                    <a:pt x="1494" y="2825"/>
                  </a:lnTo>
                  <a:lnTo>
                    <a:pt x="1510" y="2810"/>
                  </a:lnTo>
                  <a:lnTo>
                    <a:pt x="1524" y="2795"/>
                  </a:lnTo>
                  <a:lnTo>
                    <a:pt x="1537" y="2778"/>
                  </a:lnTo>
                  <a:lnTo>
                    <a:pt x="1547" y="2761"/>
                  </a:lnTo>
                  <a:lnTo>
                    <a:pt x="1556" y="2742"/>
                  </a:lnTo>
                  <a:lnTo>
                    <a:pt x="1560" y="2732"/>
                  </a:lnTo>
                  <a:lnTo>
                    <a:pt x="1564" y="2721"/>
                  </a:lnTo>
                  <a:lnTo>
                    <a:pt x="1567" y="2712"/>
                  </a:lnTo>
                  <a:lnTo>
                    <a:pt x="1569" y="2700"/>
                  </a:lnTo>
                  <a:lnTo>
                    <a:pt x="1571" y="2690"/>
                  </a:lnTo>
                  <a:lnTo>
                    <a:pt x="1573" y="2680"/>
                  </a:lnTo>
                  <a:lnTo>
                    <a:pt x="1573" y="2668"/>
                  </a:lnTo>
                  <a:lnTo>
                    <a:pt x="1574" y="2657"/>
                  </a:lnTo>
                  <a:lnTo>
                    <a:pt x="1573" y="2639"/>
                  </a:lnTo>
                  <a:lnTo>
                    <a:pt x="1571" y="2622"/>
                  </a:lnTo>
                  <a:lnTo>
                    <a:pt x="1567" y="2604"/>
                  </a:lnTo>
                  <a:lnTo>
                    <a:pt x="1563" y="2588"/>
                  </a:lnTo>
                  <a:lnTo>
                    <a:pt x="1556" y="2572"/>
                  </a:lnTo>
                  <a:lnTo>
                    <a:pt x="1549" y="2557"/>
                  </a:lnTo>
                  <a:lnTo>
                    <a:pt x="1541" y="2542"/>
                  </a:lnTo>
                  <a:lnTo>
                    <a:pt x="1530" y="2529"/>
                  </a:lnTo>
                  <a:lnTo>
                    <a:pt x="1520" y="2515"/>
                  </a:lnTo>
                  <a:lnTo>
                    <a:pt x="1509" y="2503"/>
                  </a:lnTo>
                  <a:lnTo>
                    <a:pt x="1496" y="2491"/>
                  </a:lnTo>
                  <a:lnTo>
                    <a:pt x="1483" y="2481"/>
                  </a:lnTo>
                  <a:lnTo>
                    <a:pt x="1469" y="2472"/>
                  </a:lnTo>
                  <a:lnTo>
                    <a:pt x="1454" y="2463"/>
                  </a:lnTo>
                  <a:lnTo>
                    <a:pt x="1438" y="2457"/>
                  </a:lnTo>
                  <a:lnTo>
                    <a:pt x="1422" y="2451"/>
                  </a:lnTo>
                  <a:close/>
                  <a:moveTo>
                    <a:pt x="2758" y="749"/>
                  </a:moveTo>
                  <a:lnTo>
                    <a:pt x="2778" y="749"/>
                  </a:lnTo>
                  <a:lnTo>
                    <a:pt x="2799" y="751"/>
                  </a:lnTo>
                  <a:lnTo>
                    <a:pt x="2819" y="753"/>
                  </a:lnTo>
                  <a:lnTo>
                    <a:pt x="2839" y="757"/>
                  </a:lnTo>
                  <a:lnTo>
                    <a:pt x="2858" y="762"/>
                  </a:lnTo>
                  <a:lnTo>
                    <a:pt x="2877" y="767"/>
                  </a:lnTo>
                  <a:lnTo>
                    <a:pt x="2896" y="773"/>
                  </a:lnTo>
                  <a:lnTo>
                    <a:pt x="2914" y="780"/>
                  </a:lnTo>
                  <a:lnTo>
                    <a:pt x="2932" y="789"/>
                  </a:lnTo>
                  <a:lnTo>
                    <a:pt x="2950" y="797"/>
                  </a:lnTo>
                  <a:lnTo>
                    <a:pt x="2966" y="807"/>
                  </a:lnTo>
                  <a:lnTo>
                    <a:pt x="2983" y="818"/>
                  </a:lnTo>
                  <a:lnTo>
                    <a:pt x="2998" y="828"/>
                  </a:lnTo>
                  <a:lnTo>
                    <a:pt x="3013" y="840"/>
                  </a:lnTo>
                  <a:lnTo>
                    <a:pt x="3028" y="853"/>
                  </a:lnTo>
                  <a:lnTo>
                    <a:pt x="3042" y="866"/>
                  </a:lnTo>
                  <a:lnTo>
                    <a:pt x="3055" y="880"/>
                  </a:lnTo>
                  <a:lnTo>
                    <a:pt x="3068" y="894"/>
                  </a:lnTo>
                  <a:lnTo>
                    <a:pt x="3079" y="910"/>
                  </a:lnTo>
                  <a:lnTo>
                    <a:pt x="3091" y="925"/>
                  </a:lnTo>
                  <a:lnTo>
                    <a:pt x="3101" y="942"/>
                  </a:lnTo>
                  <a:lnTo>
                    <a:pt x="3111" y="958"/>
                  </a:lnTo>
                  <a:lnTo>
                    <a:pt x="3120" y="976"/>
                  </a:lnTo>
                  <a:lnTo>
                    <a:pt x="3128" y="994"/>
                  </a:lnTo>
                  <a:lnTo>
                    <a:pt x="3135" y="1011"/>
                  </a:lnTo>
                  <a:lnTo>
                    <a:pt x="3142" y="1030"/>
                  </a:lnTo>
                  <a:lnTo>
                    <a:pt x="3147" y="1049"/>
                  </a:lnTo>
                  <a:lnTo>
                    <a:pt x="3151" y="1069"/>
                  </a:lnTo>
                  <a:lnTo>
                    <a:pt x="3155" y="1089"/>
                  </a:lnTo>
                  <a:lnTo>
                    <a:pt x="3157" y="1108"/>
                  </a:lnTo>
                  <a:lnTo>
                    <a:pt x="3159" y="1129"/>
                  </a:lnTo>
                  <a:lnTo>
                    <a:pt x="3159" y="1150"/>
                  </a:lnTo>
                  <a:lnTo>
                    <a:pt x="3159" y="1170"/>
                  </a:lnTo>
                  <a:lnTo>
                    <a:pt x="3157" y="1190"/>
                  </a:lnTo>
                  <a:lnTo>
                    <a:pt x="3155" y="1211"/>
                  </a:lnTo>
                  <a:lnTo>
                    <a:pt x="3151" y="1231"/>
                  </a:lnTo>
                  <a:lnTo>
                    <a:pt x="3147" y="1249"/>
                  </a:lnTo>
                  <a:lnTo>
                    <a:pt x="3142" y="1269"/>
                  </a:lnTo>
                  <a:lnTo>
                    <a:pt x="3135" y="1288"/>
                  </a:lnTo>
                  <a:lnTo>
                    <a:pt x="3128" y="1305"/>
                  </a:lnTo>
                  <a:lnTo>
                    <a:pt x="3120" y="1323"/>
                  </a:lnTo>
                  <a:lnTo>
                    <a:pt x="3111" y="1340"/>
                  </a:lnTo>
                  <a:lnTo>
                    <a:pt x="3101" y="1357"/>
                  </a:lnTo>
                  <a:lnTo>
                    <a:pt x="3091" y="1373"/>
                  </a:lnTo>
                  <a:lnTo>
                    <a:pt x="3079" y="1389"/>
                  </a:lnTo>
                  <a:lnTo>
                    <a:pt x="3068" y="1404"/>
                  </a:lnTo>
                  <a:lnTo>
                    <a:pt x="3055" y="1419"/>
                  </a:lnTo>
                  <a:lnTo>
                    <a:pt x="3042" y="1432"/>
                  </a:lnTo>
                  <a:lnTo>
                    <a:pt x="3028" y="1446"/>
                  </a:lnTo>
                  <a:lnTo>
                    <a:pt x="3013" y="1458"/>
                  </a:lnTo>
                  <a:lnTo>
                    <a:pt x="2998" y="1471"/>
                  </a:lnTo>
                  <a:lnTo>
                    <a:pt x="2983" y="1482"/>
                  </a:lnTo>
                  <a:lnTo>
                    <a:pt x="2966" y="1492"/>
                  </a:lnTo>
                  <a:lnTo>
                    <a:pt x="2950" y="1502"/>
                  </a:lnTo>
                  <a:lnTo>
                    <a:pt x="2932" y="1510"/>
                  </a:lnTo>
                  <a:lnTo>
                    <a:pt x="2914" y="1518"/>
                  </a:lnTo>
                  <a:lnTo>
                    <a:pt x="2896" y="1526"/>
                  </a:lnTo>
                  <a:lnTo>
                    <a:pt x="2877" y="1532"/>
                  </a:lnTo>
                  <a:lnTo>
                    <a:pt x="2858" y="1537"/>
                  </a:lnTo>
                  <a:lnTo>
                    <a:pt x="2839" y="1542"/>
                  </a:lnTo>
                  <a:lnTo>
                    <a:pt x="2819" y="1545"/>
                  </a:lnTo>
                  <a:lnTo>
                    <a:pt x="2799" y="1548"/>
                  </a:lnTo>
                  <a:lnTo>
                    <a:pt x="2778" y="1549"/>
                  </a:lnTo>
                  <a:lnTo>
                    <a:pt x="2758" y="1550"/>
                  </a:lnTo>
                  <a:lnTo>
                    <a:pt x="2739" y="1549"/>
                  </a:lnTo>
                  <a:lnTo>
                    <a:pt x="2720" y="1548"/>
                  </a:lnTo>
                  <a:lnTo>
                    <a:pt x="2702" y="1546"/>
                  </a:lnTo>
                  <a:lnTo>
                    <a:pt x="2684" y="1543"/>
                  </a:lnTo>
                  <a:lnTo>
                    <a:pt x="2666" y="1539"/>
                  </a:lnTo>
                  <a:lnTo>
                    <a:pt x="2649" y="1535"/>
                  </a:lnTo>
                  <a:lnTo>
                    <a:pt x="2631" y="1530"/>
                  </a:lnTo>
                  <a:lnTo>
                    <a:pt x="2615" y="1524"/>
                  </a:lnTo>
                  <a:lnTo>
                    <a:pt x="2598" y="1517"/>
                  </a:lnTo>
                  <a:lnTo>
                    <a:pt x="2581" y="1509"/>
                  </a:lnTo>
                  <a:lnTo>
                    <a:pt x="2566" y="1501"/>
                  </a:lnTo>
                  <a:lnTo>
                    <a:pt x="2550" y="1492"/>
                  </a:lnTo>
                  <a:lnTo>
                    <a:pt x="2536" y="1483"/>
                  </a:lnTo>
                  <a:lnTo>
                    <a:pt x="2521" y="1473"/>
                  </a:lnTo>
                  <a:lnTo>
                    <a:pt x="2507" y="1462"/>
                  </a:lnTo>
                  <a:lnTo>
                    <a:pt x="2493" y="1451"/>
                  </a:lnTo>
                  <a:lnTo>
                    <a:pt x="2481" y="1439"/>
                  </a:lnTo>
                  <a:lnTo>
                    <a:pt x="2468" y="1426"/>
                  </a:lnTo>
                  <a:lnTo>
                    <a:pt x="2456" y="1414"/>
                  </a:lnTo>
                  <a:lnTo>
                    <a:pt x="2444" y="1400"/>
                  </a:lnTo>
                  <a:lnTo>
                    <a:pt x="2434" y="1386"/>
                  </a:lnTo>
                  <a:lnTo>
                    <a:pt x="2424" y="1371"/>
                  </a:lnTo>
                  <a:lnTo>
                    <a:pt x="2414" y="1357"/>
                  </a:lnTo>
                  <a:lnTo>
                    <a:pt x="2406" y="1341"/>
                  </a:lnTo>
                  <a:lnTo>
                    <a:pt x="2398" y="1326"/>
                  </a:lnTo>
                  <a:lnTo>
                    <a:pt x="2389" y="1309"/>
                  </a:lnTo>
                  <a:lnTo>
                    <a:pt x="2383" y="1293"/>
                  </a:lnTo>
                  <a:lnTo>
                    <a:pt x="2377" y="1276"/>
                  </a:lnTo>
                  <a:lnTo>
                    <a:pt x="2372" y="1259"/>
                  </a:lnTo>
                  <a:lnTo>
                    <a:pt x="2368" y="1241"/>
                  </a:lnTo>
                  <a:lnTo>
                    <a:pt x="2363" y="1223"/>
                  </a:lnTo>
                  <a:lnTo>
                    <a:pt x="2360" y="1206"/>
                  </a:lnTo>
                  <a:lnTo>
                    <a:pt x="2360" y="1205"/>
                  </a:lnTo>
                  <a:lnTo>
                    <a:pt x="2360" y="1204"/>
                  </a:lnTo>
                  <a:lnTo>
                    <a:pt x="2360" y="1204"/>
                  </a:lnTo>
                  <a:lnTo>
                    <a:pt x="2360" y="1203"/>
                  </a:lnTo>
                  <a:lnTo>
                    <a:pt x="2359" y="1199"/>
                  </a:lnTo>
                  <a:lnTo>
                    <a:pt x="2359" y="1199"/>
                  </a:lnTo>
                  <a:lnTo>
                    <a:pt x="2359" y="1197"/>
                  </a:lnTo>
                  <a:lnTo>
                    <a:pt x="2359" y="1197"/>
                  </a:lnTo>
                  <a:lnTo>
                    <a:pt x="2359" y="1196"/>
                  </a:lnTo>
                  <a:lnTo>
                    <a:pt x="2359" y="1195"/>
                  </a:lnTo>
                  <a:lnTo>
                    <a:pt x="2359" y="1195"/>
                  </a:lnTo>
                  <a:lnTo>
                    <a:pt x="2359" y="1194"/>
                  </a:lnTo>
                  <a:lnTo>
                    <a:pt x="2359" y="1194"/>
                  </a:lnTo>
                  <a:lnTo>
                    <a:pt x="2359" y="1193"/>
                  </a:lnTo>
                  <a:lnTo>
                    <a:pt x="2359" y="1192"/>
                  </a:lnTo>
                  <a:lnTo>
                    <a:pt x="2358" y="1189"/>
                  </a:lnTo>
                  <a:lnTo>
                    <a:pt x="2358" y="1188"/>
                  </a:lnTo>
                  <a:lnTo>
                    <a:pt x="2358" y="1187"/>
                  </a:lnTo>
                  <a:lnTo>
                    <a:pt x="2358" y="1187"/>
                  </a:lnTo>
                  <a:lnTo>
                    <a:pt x="2358" y="1186"/>
                  </a:lnTo>
                  <a:lnTo>
                    <a:pt x="2358" y="1185"/>
                  </a:lnTo>
                  <a:lnTo>
                    <a:pt x="2358" y="1185"/>
                  </a:lnTo>
                  <a:lnTo>
                    <a:pt x="2358" y="1184"/>
                  </a:lnTo>
                  <a:lnTo>
                    <a:pt x="2358" y="1184"/>
                  </a:lnTo>
                  <a:lnTo>
                    <a:pt x="2358" y="1183"/>
                  </a:lnTo>
                  <a:lnTo>
                    <a:pt x="2357" y="1178"/>
                  </a:lnTo>
                  <a:lnTo>
                    <a:pt x="2357" y="1177"/>
                  </a:lnTo>
                  <a:lnTo>
                    <a:pt x="2357" y="1177"/>
                  </a:lnTo>
                  <a:lnTo>
                    <a:pt x="2357" y="1176"/>
                  </a:lnTo>
                  <a:lnTo>
                    <a:pt x="2357" y="1175"/>
                  </a:lnTo>
                  <a:lnTo>
                    <a:pt x="2357" y="1175"/>
                  </a:lnTo>
                  <a:lnTo>
                    <a:pt x="2357" y="1174"/>
                  </a:lnTo>
                  <a:lnTo>
                    <a:pt x="2357" y="1174"/>
                  </a:lnTo>
                  <a:lnTo>
                    <a:pt x="2357" y="1173"/>
                  </a:lnTo>
                  <a:lnTo>
                    <a:pt x="2357" y="1172"/>
                  </a:lnTo>
                  <a:lnTo>
                    <a:pt x="2357" y="1172"/>
                  </a:lnTo>
                  <a:lnTo>
                    <a:pt x="2357" y="1168"/>
                  </a:lnTo>
                  <a:lnTo>
                    <a:pt x="2357" y="1167"/>
                  </a:lnTo>
                  <a:lnTo>
                    <a:pt x="2357" y="1166"/>
                  </a:lnTo>
                  <a:lnTo>
                    <a:pt x="2357" y="1166"/>
                  </a:lnTo>
                  <a:lnTo>
                    <a:pt x="2357" y="1165"/>
                  </a:lnTo>
                  <a:lnTo>
                    <a:pt x="2357" y="1164"/>
                  </a:lnTo>
                  <a:lnTo>
                    <a:pt x="2357" y="1164"/>
                  </a:lnTo>
                  <a:lnTo>
                    <a:pt x="2356" y="1157"/>
                  </a:lnTo>
                  <a:lnTo>
                    <a:pt x="2356" y="1150"/>
                  </a:lnTo>
                  <a:lnTo>
                    <a:pt x="2357" y="1129"/>
                  </a:lnTo>
                  <a:lnTo>
                    <a:pt x="2358" y="1108"/>
                  </a:lnTo>
                  <a:lnTo>
                    <a:pt x="2361" y="1089"/>
                  </a:lnTo>
                  <a:lnTo>
                    <a:pt x="2365" y="1069"/>
                  </a:lnTo>
                  <a:lnTo>
                    <a:pt x="2369" y="1049"/>
                  </a:lnTo>
                  <a:lnTo>
                    <a:pt x="2375" y="1030"/>
                  </a:lnTo>
                  <a:lnTo>
                    <a:pt x="2381" y="1011"/>
                  </a:lnTo>
                  <a:lnTo>
                    <a:pt x="2388" y="994"/>
                  </a:lnTo>
                  <a:lnTo>
                    <a:pt x="2396" y="976"/>
                  </a:lnTo>
                  <a:lnTo>
                    <a:pt x="2405" y="958"/>
                  </a:lnTo>
                  <a:lnTo>
                    <a:pt x="2414" y="942"/>
                  </a:lnTo>
                  <a:lnTo>
                    <a:pt x="2425" y="925"/>
                  </a:lnTo>
                  <a:lnTo>
                    <a:pt x="2436" y="910"/>
                  </a:lnTo>
                  <a:lnTo>
                    <a:pt x="2449" y="894"/>
                  </a:lnTo>
                  <a:lnTo>
                    <a:pt x="2461" y="880"/>
                  </a:lnTo>
                  <a:lnTo>
                    <a:pt x="2474" y="866"/>
                  </a:lnTo>
                  <a:lnTo>
                    <a:pt x="2488" y="853"/>
                  </a:lnTo>
                  <a:lnTo>
                    <a:pt x="2502" y="840"/>
                  </a:lnTo>
                  <a:lnTo>
                    <a:pt x="2518" y="828"/>
                  </a:lnTo>
                  <a:lnTo>
                    <a:pt x="2534" y="818"/>
                  </a:lnTo>
                  <a:lnTo>
                    <a:pt x="2550" y="807"/>
                  </a:lnTo>
                  <a:lnTo>
                    <a:pt x="2567" y="797"/>
                  </a:lnTo>
                  <a:lnTo>
                    <a:pt x="2584" y="789"/>
                  </a:lnTo>
                  <a:lnTo>
                    <a:pt x="2602" y="780"/>
                  </a:lnTo>
                  <a:lnTo>
                    <a:pt x="2620" y="773"/>
                  </a:lnTo>
                  <a:lnTo>
                    <a:pt x="2638" y="767"/>
                  </a:lnTo>
                  <a:lnTo>
                    <a:pt x="2658" y="762"/>
                  </a:lnTo>
                  <a:lnTo>
                    <a:pt x="2677" y="757"/>
                  </a:lnTo>
                  <a:lnTo>
                    <a:pt x="2697" y="753"/>
                  </a:lnTo>
                  <a:lnTo>
                    <a:pt x="2717" y="751"/>
                  </a:lnTo>
                  <a:lnTo>
                    <a:pt x="2737" y="749"/>
                  </a:lnTo>
                  <a:lnTo>
                    <a:pt x="2758" y="749"/>
                  </a:lnTo>
                  <a:close/>
                  <a:moveTo>
                    <a:pt x="668" y="73"/>
                  </a:moveTo>
                  <a:lnTo>
                    <a:pt x="699" y="73"/>
                  </a:lnTo>
                  <a:lnTo>
                    <a:pt x="729" y="76"/>
                  </a:lnTo>
                  <a:lnTo>
                    <a:pt x="758" y="80"/>
                  </a:lnTo>
                  <a:lnTo>
                    <a:pt x="789" y="85"/>
                  </a:lnTo>
                  <a:lnTo>
                    <a:pt x="817" y="92"/>
                  </a:lnTo>
                  <a:lnTo>
                    <a:pt x="846" y="99"/>
                  </a:lnTo>
                  <a:lnTo>
                    <a:pt x="873" y="110"/>
                  </a:lnTo>
                  <a:lnTo>
                    <a:pt x="900" y="120"/>
                  </a:lnTo>
                  <a:lnTo>
                    <a:pt x="927" y="131"/>
                  </a:lnTo>
                  <a:lnTo>
                    <a:pt x="951" y="145"/>
                  </a:lnTo>
                  <a:lnTo>
                    <a:pt x="976" y="159"/>
                  </a:lnTo>
                  <a:lnTo>
                    <a:pt x="1001" y="175"/>
                  </a:lnTo>
                  <a:lnTo>
                    <a:pt x="1024" y="191"/>
                  </a:lnTo>
                  <a:lnTo>
                    <a:pt x="1047" y="209"/>
                  </a:lnTo>
                  <a:lnTo>
                    <a:pt x="1069" y="228"/>
                  </a:lnTo>
                  <a:lnTo>
                    <a:pt x="1089" y="247"/>
                  </a:lnTo>
                  <a:lnTo>
                    <a:pt x="1109" y="268"/>
                  </a:lnTo>
                  <a:lnTo>
                    <a:pt x="1128" y="289"/>
                  </a:lnTo>
                  <a:lnTo>
                    <a:pt x="1145" y="311"/>
                  </a:lnTo>
                  <a:lnTo>
                    <a:pt x="1162" y="335"/>
                  </a:lnTo>
                  <a:lnTo>
                    <a:pt x="1177" y="359"/>
                  </a:lnTo>
                  <a:lnTo>
                    <a:pt x="1191" y="384"/>
                  </a:lnTo>
                  <a:lnTo>
                    <a:pt x="1205" y="410"/>
                  </a:lnTo>
                  <a:lnTo>
                    <a:pt x="1216" y="436"/>
                  </a:lnTo>
                  <a:lnTo>
                    <a:pt x="1227" y="463"/>
                  </a:lnTo>
                  <a:lnTo>
                    <a:pt x="1237" y="490"/>
                  </a:lnTo>
                  <a:lnTo>
                    <a:pt x="1244" y="518"/>
                  </a:lnTo>
                  <a:lnTo>
                    <a:pt x="1251" y="547"/>
                  </a:lnTo>
                  <a:lnTo>
                    <a:pt x="1256" y="576"/>
                  </a:lnTo>
                  <a:lnTo>
                    <a:pt x="1261" y="606"/>
                  </a:lnTo>
                  <a:lnTo>
                    <a:pt x="1263" y="636"/>
                  </a:lnTo>
                  <a:lnTo>
                    <a:pt x="1263" y="666"/>
                  </a:lnTo>
                  <a:lnTo>
                    <a:pt x="1263" y="695"/>
                  </a:lnTo>
                  <a:lnTo>
                    <a:pt x="1261" y="723"/>
                  </a:lnTo>
                  <a:lnTo>
                    <a:pt x="1258" y="751"/>
                  </a:lnTo>
                  <a:lnTo>
                    <a:pt x="1252" y="778"/>
                  </a:lnTo>
                  <a:lnTo>
                    <a:pt x="1247" y="805"/>
                  </a:lnTo>
                  <a:lnTo>
                    <a:pt x="1240" y="832"/>
                  </a:lnTo>
                  <a:lnTo>
                    <a:pt x="1232" y="858"/>
                  </a:lnTo>
                  <a:lnTo>
                    <a:pt x="1222" y="883"/>
                  </a:lnTo>
                  <a:lnTo>
                    <a:pt x="1212" y="908"/>
                  </a:lnTo>
                  <a:lnTo>
                    <a:pt x="1200" y="932"/>
                  </a:lnTo>
                  <a:lnTo>
                    <a:pt x="1188" y="955"/>
                  </a:lnTo>
                  <a:lnTo>
                    <a:pt x="1175" y="979"/>
                  </a:lnTo>
                  <a:lnTo>
                    <a:pt x="1160" y="1001"/>
                  </a:lnTo>
                  <a:lnTo>
                    <a:pt x="1144" y="1023"/>
                  </a:lnTo>
                  <a:lnTo>
                    <a:pt x="1128" y="1043"/>
                  </a:lnTo>
                  <a:lnTo>
                    <a:pt x="1110" y="1064"/>
                  </a:lnTo>
                  <a:lnTo>
                    <a:pt x="1110" y="1064"/>
                  </a:lnTo>
                  <a:lnTo>
                    <a:pt x="1107" y="1067"/>
                  </a:lnTo>
                  <a:lnTo>
                    <a:pt x="1107" y="1067"/>
                  </a:lnTo>
                  <a:lnTo>
                    <a:pt x="1106" y="1068"/>
                  </a:lnTo>
                  <a:lnTo>
                    <a:pt x="1106" y="1068"/>
                  </a:lnTo>
                  <a:lnTo>
                    <a:pt x="1106" y="1069"/>
                  </a:lnTo>
                  <a:lnTo>
                    <a:pt x="1105" y="1070"/>
                  </a:lnTo>
                  <a:lnTo>
                    <a:pt x="1101" y="1074"/>
                  </a:lnTo>
                  <a:lnTo>
                    <a:pt x="1101" y="1074"/>
                  </a:lnTo>
                  <a:lnTo>
                    <a:pt x="1100" y="1075"/>
                  </a:lnTo>
                  <a:lnTo>
                    <a:pt x="1098" y="1077"/>
                  </a:lnTo>
                  <a:lnTo>
                    <a:pt x="1098" y="1077"/>
                  </a:lnTo>
                  <a:lnTo>
                    <a:pt x="1097" y="1078"/>
                  </a:lnTo>
                  <a:lnTo>
                    <a:pt x="1097" y="1078"/>
                  </a:lnTo>
                  <a:lnTo>
                    <a:pt x="1092" y="1084"/>
                  </a:lnTo>
                  <a:lnTo>
                    <a:pt x="1090" y="1085"/>
                  </a:lnTo>
                  <a:lnTo>
                    <a:pt x="1090" y="1086"/>
                  </a:lnTo>
                  <a:lnTo>
                    <a:pt x="1090" y="1086"/>
                  </a:lnTo>
                  <a:lnTo>
                    <a:pt x="1088" y="1087"/>
                  </a:lnTo>
                  <a:lnTo>
                    <a:pt x="1088" y="1088"/>
                  </a:lnTo>
                  <a:lnTo>
                    <a:pt x="1087" y="1088"/>
                  </a:lnTo>
                  <a:lnTo>
                    <a:pt x="1087" y="1089"/>
                  </a:lnTo>
                  <a:lnTo>
                    <a:pt x="1086" y="1089"/>
                  </a:lnTo>
                  <a:lnTo>
                    <a:pt x="1080" y="1095"/>
                  </a:lnTo>
                  <a:lnTo>
                    <a:pt x="1080" y="1095"/>
                  </a:lnTo>
                  <a:lnTo>
                    <a:pt x="1077" y="1098"/>
                  </a:lnTo>
                  <a:lnTo>
                    <a:pt x="1057" y="1116"/>
                  </a:lnTo>
                  <a:lnTo>
                    <a:pt x="1035" y="1133"/>
                  </a:lnTo>
                  <a:lnTo>
                    <a:pt x="1014" y="1150"/>
                  </a:lnTo>
                  <a:lnTo>
                    <a:pt x="991" y="1165"/>
                  </a:lnTo>
                  <a:lnTo>
                    <a:pt x="967" y="1180"/>
                  </a:lnTo>
                  <a:lnTo>
                    <a:pt x="943" y="1193"/>
                  </a:lnTo>
                  <a:lnTo>
                    <a:pt x="918" y="1206"/>
                  </a:lnTo>
                  <a:lnTo>
                    <a:pt x="892" y="1217"/>
                  </a:lnTo>
                  <a:lnTo>
                    <a:pt x="866" y="1226"/>
                  </a:lnTo>
                  <a:lnTo>
                    <a:pt x="839" y="1236"/>
                  </a:lnTo>
                  <a:lnTo>
                    <a:pt x="812" y="1243"/>
                  </a:lnTo>
                  <a:lnTo>
                    <a:pt x="784" y="1249"/>
                  </a:lnTo>
                  <a:lnTo>
                    <a:pt x="755" y="1254"/>
                  </a:lnTo>
                  <a:lnTo>
                    <a:pt x="727" y="1258"/>
                  </a:lnTo>
                  <a:lnTo>
                    <a:pt x="698" y="1260"/>
                  </a:lnTo>
                  <a:lnTo>
                    <a:pt x="668" y="1261"/>
                  </a:lnTo>
                  <a:lnTo>
                    <a:pt x="638" y="1260"/>
                  </a:lnTo>
                  <a:lnTo>
                    <a:pt x="607" y="1258"/>
                  </a:lnTo>
                  <a:lnTo>
                    <a:pt x="578" y="1253"/>
                  </a:lnTo>
                  <a:lnTo>
                    <a:pt x="548" y="1248"/>
                  </a:lnTo>
                  <a:lnTo>
                    <a:pt x="520" y="1242"/>
                  </a:lnTo>
                  <a:lnTo>
                    <a:pt x="492" y="1234"/>
                  </a:lnTo>
                  <a:lnTo>
                    <a:pt x="464" y="1224"/>
                  </a:lnTo>
                  <a:lnTo>
                    <a:pt x="437" y="1214"/>
                  </a:lnTo>
                  <a:lnTo>
                    <a:pt x="410" y="1202"/>
                  </a:lnTo>
                  <a:lnTo>
                    <a:pt x="385" y="1188"/>
                  </a:lnTo>
                  <a:lnTo>
                    <a:pt x="360" y="1175"/>
                  </a:lnTo>
                  <a:lnTo>
                    <a:pt x="335" y="1159"/>
                  </a:lnTo>
                  <a:lnTo>
                    <a:pt x="312" y="1143"/>
                  </a:lnTo>
                  <a:lnTo>
                    <a:pt x="290" y="1125"/>
                  </a:lnTo>
                  <a:lnTo>
                    <a:pt x="268" y="1106"/>
                  </a:lnTo>
                  <a:lnTo>
                    <a:pt x="248" y="1087"/>
                  </a:lnTo>
                  <a:lnTo>
                    <a:pt x="228" y="1066"/>
                  </a:lnTo>
                  <a:lnTo>
                    <a:pt x="210" y="1044"/>
                  </a:lnTo>
                  <a:lnTo>
                    <a:pt x="192" y="1021"/>
                  </a:lnTo>
                  <a:lnTo>
                    <a:pt x="175" y="999"/>
                  </a:lnTo>
                  <a:lnTo>
                    <a:pt x="160" y="975"/>
                  </a:lnTo>
                  <a:lnTo>
                    <a:pt x="145" y="950"/>
                  </a:lnTo>
                  <a:lnTo>
                    <a:pt x="132" y="924"/>
                  </a:lnTo>
                  <a:lnTo>
                    <a:pt x="120" y="897"/>
                  </a:lnTo>
                  <a:lnTo>
                    <a:pt x="109" y="870"/>
                  </a:lnTo>
                  <a:lnTo>
                    <a:pt x="100" y="843"/>
                  </a:lnTo>
                  <a:lnTo>
                    <a:pt x="92" y="816"/>
                  </a:lnTo>
                  <a:lnTo>
                    <a:pt x="85" y="787"/>
                  </a:lnTo>
                  <a:lnTo>
                    <a:pt x="80" y="758"/>
                  </a:lnTo>
                  <a:lnTo>
                    <a:pt x="77" y="728"/>
                  </a:lnTo>
                  <a:lnTo>
                    <a:pt x="74" y="698"/>
                  </a:lnTo>
                  <a:lnTo>
                    <a:pt x="74" y="666"/>
                  </a:lnTo>
                  <a:lnTo>
                    <a:pt x="74" y="636"/>
                  </a:lnTo>
                  <a:lnTo>
                    <a:pt x="77" y="606"/>
                  </a:lnTo>
                  <a:lnTo>
                    <a:pt x="80" y="576"/>
                  </a:lnTo>
                  <a:lnTo>
                    <a:pt x="85" y="547"/>
                  </a:lnTo>
                  <a:lnTo>
                    <a:pt x="92" y="518"/>
                  </a:lnTo>
                  <a:lnTo>
                    <a:pt x="100" y="490"/>
                  </a:lnTo>
                  <a:lnTo>
                    <a:pt x="109" y="463"/>
                  </a:lnTo>
                  <a:lnTo>
                    <a:pt x="120" y="436"/>
                  </a:lnTo>
                  <a:lnTo>
                    <a:pt x="132" y="410"/>
                  </a:lnTo>
                  <a:lnTo>
                    <a:pt x="145" y="384"/>
                  </a:lnTo>
                  <a:lnTo>
                    <a:pt x="160" y="359"/>
                  </a:lnTo>
                  <a:lnTo>
                    <a:pt x="175" y="335"/>
                  </a:lnTo>
                  <a:lnTo>
                    <a:pt x="191" y="311"/>
                  </a:lnTo>
                  <a:lnTo>
                    <a:pt x="210" y="289"/>
                  </a:lnTo>
                  <a:lnTo>
                    <a:pt x="228" y="268"/>
                  </a:lnTo>
                  <a:lnTo>
                    <a:pt x="248" y="247"/>
                  </a:lnTo>
                  <a:lnTo>
                    <a:pt x="268" y="228"/>
                  </a:lnTo>
                  <a:lnTo>
                    <a:pt x="290" y="209"/>
                  </a:lnTo>
                  <a:lnTo>
                    <a:pt x="312" y="191"/>
                  </a:lnTo>
                  <a:lnTo>
                    <a:pt x="335" y="175"/>
                  </a:lnTo>
                  <a:lnTo>
                    <a:pt x="360" y="159"/>
                  </a:lnTo>
                  <a:lnTo>
                    <a:pt x="385" y="145"/>
                  </a:lnTo>
                  <a:lnTo>
                    <a:pt x="410" y="131"/>
                  </a:lnTo>
                  <a:lnTo>
                    <a:pt x="437" y="120"/>
                  </a:lnTo>
                  <a:lnTo>
                    <a:pt x="464" y="110"/>
                  </a:lnTo>
                  <a:lnTo>
                    <a:pt x="492" y="99"/>
                  </a:lnTo>
                  <a:lnTo>
                    <a:pt x="520" y="92"/>
                  </a:lnTo>
                  <a:lnTo>
                    <a:pt x="548" y="85"/>
                  </a:lnTo>
                  <a:lnTo>
                    <a:pt x="578" y="80"/>
                  </a:lnTo>
                  <a:lnTo>
                    <a:pt x="607" y="76"/>
                  </a:lnTo>
                  <a:lnTo>
                    <a:pt x="638" y="73"/>
                  </a:lnTo>
                  <a:lnTo>
                    <a:pt x="668" y="73"/>
                  </a:lnTo>
                  <a:close/>
                </a:path>
              </a:pathLst>
            </a:cu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dirty="0">
                <a:latin typeface="+mj-lt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2867424" y="1491631"/>
            <a:ext cx="1479184" cy="1479182"/>
            <a:chOff x="2867424" y="1491630"/>
            <a:chExt cx="1479184" cy="1479182"/>
          </a:xfrm>
        </p:grpSpPr>
        <p:grpSp>
          <p:nvGrpSpPr>
            <p:cNvPr id="85" name="组合 84"/>
            <p:cNvGrpSpPr/>
            <p:nvPr/>
          </p:nvGrpSpPr>
          <p:grpSpPr>
            <a:xfrm>
              <a:off x="2867424" y="1491630"/>
              <a:ext cx="1479184" cy="1479182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86" name="同心圆 85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  <a:latin typeface="+mj-lt"/>
                </a:endParaRPr>
              </a:p>
            </p:txBody>
          </p:sp>
          <p:sp>
            <p:nvSpPr>
              <p:cNvPr id="87" name="椭圆 86"/>
              <p:cNvSpPr/>
              <p:nvPr/>
            </p:nvSpPr>
            <p:spPr>
              <a:xfrm>
                <a:off x="407840" y="776140"/>
                <a:ext cx="3794420" cy="3794420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+mj-lt"/>
                </a:endParaRPr>
              </a:p>
            </p:txBody>
          </p:sp>
        </p:grpSp>
        <p:grpSp>
          <p:nvGrpSpPr>
            <p:cNvPr id="63" name="Group 71"/>
            <p:cNvGrpSpPr/>
            <p:nvPr/>
          </p:nvGrpSpPr>
          <p:grpSpPr>
            <a:xfrm>
              <a:off x="3316679" y="1922623"/>
              <a:ext cx="607249" cy="606196"/>
              <a:chOff x="3810000" y="2265363"/>
              <a:chExt cx="915988" cy="914400"/>
            </a:xfrm>
            <a:solidFill>
              <a:schemeClr val="accent3"/>
            </a:solidFill>
          </p:grpSpPr>
          <p:sp>
            <p:nvSpPr>
              <p:cNvPr id="64" name="Rectangle 118"/>
              <p:cNvSpPr>
                <a:spLocks noChangeArrowheads="1"/>
              </p:cNvSpPr>
              <p:nvPr/>
            </p:nvSpPr>
            <p:spPr bwMode="auto">
              <a:xfrm>
                <a:off x="4724400" y="2662238"/>
                <a:ext cx="1588" cy="1588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>
                  <a:latin typeface="+mj-lt"/>
                  <a:ea typeface="微软雅黑" panose="020B0503020204020204" pitchFamily="34" charset="-122"/>
                </a:endParaRPr>
              </a:p>
            </p:txBody>
          </p:sp>
          <p:sp>
            <p:nvSpPr>
              <p:cNvPr id="65" name="Freeform 119"/>
              <p:cNvSpPr>
                <a:spLocks/>
              </p:cNvSpPr>
              <p:nvPr/>
            </p:nvSpPr>
            <p:spPr bwMode="auto">
              <a:xfrm>
                <a:off x="3844925" y="2951163"/>
                <a:ext cx="841375" cy="228600"/>
              </a:xfrm>
              <a:custGeom>
                <a:avLst/>
                <a:gdLst>
                  <a:gd name="T0" fmla="*/ 334 w 530"/>
                  <a:gd name="T1" fmla="*/ 0 h 144"/>
                  <a:gd name="T2" fmla="*/ 196 w 530"/>
                  <a:gd name="T3" fmla="*/ 0 h 144"/>
                  <a:gd name="T4" fmla="*/ 184 w 530"/>
                  <a:gd name="T5" fmla="*/ 10 h 144"/>
                  <a:gd name="T6" fmla="*/ 0 w 530"/>
                  <a:gd name="T7" fmla="*/ 144 h 144"/>
                  <a:gd name="T8" fmla="*/ 530 w 530"/>
                  <a:gd name="T9" fmla="*/ 144 h 144"/>
                  <a:gd name="T10" fmla="*/ 348 w 530"/>
                  <a:gd name="T11" fmla="*/ 10 h 144"/>
                  <a:gd name="T12" fmla="*/ 334 w 530"/>
                  <a:gd name="T13" fmla="*/ 0 h 1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30" h="144">
                    <a:moveTo>
                      <a:pt x="334" y="0"/>
                    </a:moveTo>
                    <a:lnTo>
                      <a:pt x="196" y="0"/>
                    </a:lnTo>
                    <a:lnTo>
                      <a:pt x="184" y="10"/>
                    </a:lnTo>
                    <a:lnTo>
                      <a:pt x="0" y="144"/>
                    </a:lnTo>
                    <a:lnTo>
                      <a:pt x="530" y="144"/>
                    </a:lnTo>
                    <a:lnTo>
                      <a:pt x="348" y="10"/>
                    </a:lnTo>
                    <a:lnTo>
                      <a:pt x="33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>
                  <a:latin typeface="+mj-lt"/>
                  <a:ea typeface="微软雅黑" panose="020B0503020204020204" pitchFamily="34" charset="-122"/>
                </a:endParaRPr>
              </a:p>
            </p:txBody>
          </p:sp>
          <p:sp>
            <p:nvSpPr>
              <p:cNvPr id="66" name="Freeform 120"/>
              <p:cNvSpPr>
                <a:spLocks/>
              </p:cNvSpPr>
              <p:nvPr/>
            </p:nvSpPr>
            <p:spPr bwMode="auto">
              <a:xfrm>
                <a:off x="4438650" y="2725738"/>
                <a:ext cx="285750" cy="419100"/>
              </a:xfrm>
              <a:custGeom>
                <a:avLst/>
                <a:gdLst>
                  <a:gd name="T0" fmla="*/ 2 w 180"/>
                  <a:gd name="T1" fmla="*/ 132 h 264"/>
                  <a:gd name="T2" fmla="*/ 0 w 180"/>
                  <a:gd name="T3" fmla="*/ 132 h 264"/>
                  <a:gd name="T4" fmla="*/ 180 w 180"/>
                  <a:gd name="T5" fmla="*/ 264 h 264"/>
                  <a:gd name="T6" fmla="*/ 180 w 180"/>
                  <a:gd name="T7" fmla="*/ 0 h 264"/>
                  <a:gd name="T8" fmla="*/ 104 w 180"/>
                  <a:gd name="T9" fmla="*/ 56 h 264"/>
                  <a:gd name="T10" fmla="*/ 2 w 180"/>
                  <a:gd name="T11" fmla="*/ 132 h 2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80" h="264">
                    <a:moveTo>
                      <a:pt x="2" y="132"/>
                    </a:moveTo>
                    <a:lnTo>
                      <a:pt x="0" y="132"/>
                    </a:lnTo>
                    <a:lnTo>
                      <a:pt x="180" y="264"/>
                    </a:lnTo>
                    <a:lnTo>
                      <a:pt x="180" y="0"/>
                    </a:lnTo>
                    <a:lnTo>
                      <a:pt x="104" y="56"/>
                    </a:lnTo>
                    <a:lnTo>
                      <a:pt x="2" y="1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>
                  <a:latin typeface="+mj-lt"/>
                  <a:ea typeface="微软雅黑" panose="020B0503020204020204" pitchFamily="34" charset="-122"/>
                </a:endParaRPr>
              </a:p>
            </p:txBody>
          </p:sp>
          <p:sp>
            <p:nvSpPr>
              <p:cNvPr id="67" name="Freeform 121"/>
              <p:cNvSpPr>
                <a:spLocks/>
              </p:cNvSpPr>
              <p:nvPr/>
            </p:nvSpPr>
            <p:spPr bwMode="auto">
              <a:xfrm>
                <a:off x="4603750" y="2576513"/>
                <a:ext cx="120650" cy="174625"/>
              </a:xfrm>
              <a:custGeom>
                <a:avLst/>
                <a:gdLst>
                  <a:gd name="T0" fmla="*/ 76 w 76"/>
                  <a:gd name="T1" fmla="*/ 54 h 110"/>
                  <a:gd name="T2" fmla="*/ 76 w 76"/>
                  <a:gd name="T3" fmla="*/ 54 h 110"/>
                  <a:gd name="T4" fmla="*/ 76 w 76"/>
                  <a:gd name="T5" fmla="*/ 54 h 110"/>
                  <a:gd name="T6" fmla="*/ 0 w 76"/>
                  <a:gd name="T7" fmla="*/ 0 h 110"/>
                  <a:gd name="T8" fmla="*/ 0 w 76"/>
                  <a:gd name="T9" fmla="*/ 110 h 110"/>
                  <a:gd name="T10" fmla="*/ 76 w 76"/>
                  <a:gd name="T11" fmla="*/ 56 h 110"/>
                  <a:gd name="T12" fmla="*/ 76 w 76"/>
                  <a:gd name="T13" fmla="*/ 56 h 110"/>
                  <a:gd name="T14" fmla="*/ 76 w 76"/>
                  <a:gd name="T15" fmla="*/ 56 h 110"/>
                  <a:gd name="T16" fmla="*/ 76 w 76"/>
                  <a:gd name="T17" fmla="*/ 56 h 110"/>
                  <a:gd name="T18" fmla="*/ 76 w 76"/>
                  <a:gd name="T19" fmla="*/ 54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76" h="110">
                    <a:moveTo>
                      <a:pt x="76" y="54"/>
                    </a:moveTo>
                    <a:lnTo>
                      <a:pt x="76" y="54"/>
                    </a:lnTo>
                    <a:lnTo>
                      <a:pt x="76" y="54"/>
                    </a:lnTo>
                    <a:lnTo>
                      <a:pt x="0" y="0"/>
                    </a:lnTo>
                    <a:lnTo>
                      <a:pt x="0" y="110"/>
                    </a:lnTo>
                    <a:lnTo>
                      <a:pt x="76" y="56"/>
                    </a:lnTo>
                    <a:lnTo>
                      <a:pt x="76" y="56"/>
                    </a:lnTo>
                    <a:lnTo>
                      <a:pt x="76" y="56"/>
                    </a:lnTo>
                    <a:lnTo>
                      <a:pt x="76" y="56"/>
                    </a:lnTo>
                    <a:lnTo>
                      <a:pt x="76" y="5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>
                  <a:latin typeface="+mj-lt"/>
                  <a:ea typeface="微软雅黑" panose="020B0503020204020204" pitchFamily="34" charset="-122"/>
                </a:endParaRPr>
              </a:p>
            </p:txBody>
          </p:sp>
          <p:sp>
            <p:nvSpPr>
              <p:cNvPr id="68" name="Freeform 122"/>
              <p:cNvSpPr>
                <a:spLocks/>
              </p:cNvSpPr>
              <p:nvPr/>
            </p:nvSpPr>
            <p:spPr bwMode="auto">
              <a:xfrm>
                <a:off x="3810000" y="2725738"/>
                <a:ext cx="282575" cy="419100"/>
              </a:xfrm>
              <a:custGeom>
                <a:avLst/>
                <a:gdLst>
                  <a:gd name="T0" fmla="*/ 178 w 178"/>
                  <a:gd name="T1" fmla="*/ 132 h 264"/>
                  <a:gd name="T2" fmla="*/ 76 w 178"/>
                  <a:gd name="T3" fmla="*/ 56 h 264"/>
                  <a:gd name="T4" fmla="*/ 0 w 178"/>
                  <a:gd name="T5" fmla="*/ 0 h 264"/>
                  <a:gd name="T6" fmla="*/ 0 w 178"/>
                  <a:gd name="T7" fmla="*/ 0 h 264"/>
                  <a:gd name="T8" fmla="*/ 0 w 178"/>
                  <a:gd name="T9" fmla="*/ 264 h 264"/>
                  <a:gd name="T10" fmla="*/ 178 w 178"/>
                  <a:gd name="T11" fmla="*/ 132 h 264"/>
                  <a:gd name="T12" fmla="*/ 178 w 178"/>
                  <a:gd name="T13" fmla="*/ 132 h 2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78" h="264">
                    <a:moveTo>
                      <a:pt x="178" y="132"/>
                    </a:moveTo>
                    <a:lnTo>
                      <a:pt x="76" y="56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264"/>
                    </a:lnTo>
                    <a:lnTo>
                      <a:pt x="178" y="132"/>
                    </a:lnTo>
                    <a:lnTo>
                      <a:pt x="178" y="1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>
                  <a:latin typeface="+mj-lt"/>
                  <a:ea typeface="微软雅黑" panose="020B0503020204020204" pitchFamily="34" charset="-122"/>
                </a:endParaRPr>
              </a:p>
            </p:txBody>
          </p:sp>
          <p:sp>
            <p:nvSpPr>
              <p:cNvPr id="69" name="Freeform 123"/>
              <p:cNvSpPr>
                <a:spLocks/>
              </p:cNvSpPr>
              <p:nvPr/>
            </p:nvSpPr>
            <p:spPr bwMode="auto">
              <a:xfrm>
                <a:off x="3810000" y="2576513"/>
                <a:ext cx="120650" cy="174625"/>
              </a:xfrm>
              <a:custGeom>
                <a:avLst/>
                <a:gdLst>
                  <a:gd name="T0" fmla="*/ 76 w 76"/>
                  <a:gd name="T1" fmla="*/ 0 h 110"/>
                  <a:gd name="T2" fmla="*/ 0 w 76"/>
                  <a:gd name="T3" fmla="*/ 54 h 110"/>
                  <a:gd name="T4" fmla="*/ 76 w 76"/>
                  <a:gd name="T5" fmla="*/ 110 h 110"/>
                  <a:gd name="T6" fmla="*/ 76 w 76"/>
                  <a:gd name="T7" fmla="*/ 0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6" h="110">
                    <a:moveTo>
                      <a:pt x="76" y="0"/>
                    </a:moveTo>
                    <a:lnTo>
                      <a:pt x="0" y="54"/>
                    </a:lnTo>
                    <a:lnTo>
                      <a:pt x="76" y="110"/>
                    </a:lnTo>
                    <a:lnTo>
                      <a:pt x="76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>
                  <a:latin typeface="+mj-lt"/>
                  <a:ea typeface="微软雅黑" panose="020B0503020204020204" pitchFamily="34" charset="-122"/>
                </a:endParaRPr>
              </a:p>
            </p:txBody>
          </p:sp>
          <p:sp>
            <p:nvSpPr>
              <p:cNvPr id="70" name="Freeform 124"/>
              <p:cNvSpPr>
                <a:spLocks/>
              </p:cNvSpPr>
              <p:nvPr/>
            </p:nvSpPr>
            <p:spPr bwMode="auto">
              <a:xfrm>
                <a:off x="3981450" y="2265363"/>
                <a:ext cx="571500" cy="638175"/>
              </a:xfrm>
              <a:custGeom>
                <a:avLst/>
                <a:gdLst>
                  <a:gd name="T0" fmla="*/ 104 w 360"/>
                  <a:gd name="T1" fmla="*/ 72 h 402"/>
                  <a:gd name="T2" fmla="*/ 104 w 360"/>
                  <a:gd name="T3" fmla="*/ 104 h 402"/>
                  <a:gd name="T4" fmla="*/ 72 w 360"/>
                  <a:gd name="T5" fmla="*/ 104 h 402"/>
                  <a:gd name="T6" fmla="*/ 0 w 360"/>
                  <a:gd name="T7" fmla="*/ 104 h 402"/>
                  <a:gd name="T8" fmla="*/ 0 w 360"/>
                  <a:gd name="T9" fmla="*/ 330 h 402"/>
                  <a:gd name="T10" fmla="*/ 98 w 360"/>
                  <a:gd name="T11" fmla="*/ 402 h 402"/>
                  <a:gd name="T12" fmla="*/ 262 w 360"/>
                  <a:gd name="T13" fmla="*/ 402 h 402"/>
                  <a:gd name="T14" fmla="*/ 360 w 360"/>
                  <a:gd name="T15" fmla="*/ 330 h 402"/>
                  <a:gd name="T16" fmla="*/ 360 w 360"/>
                  <a:gd name="T17" fmla="*/ 0 h 402"/>
                  <a:gd name="T18" fmla="*/ 104 w 360"/>
                  <a:gd name="T19" fmla="*/ 0 h 402"/>
                  <a:gd name="T20" fmla="*/ 104 w 360"/>
                  <a:gd name="T21" fmla="*/ 0 h 402"/>
                  <a:gd name="T22" fmla="*/ 104 w 360"/>
                  <a:gd name="T23" fmla="*/ 72 h 4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60" h="402">
                    <a:moveTo>
                      <a:pt x="104" y="72"/>
                    </a:moveTo>
                    <a:lnTo>
                      <a:pt x="104" y="104"/>
                    </a:lnTo>
                    <a:lnTo>
                      <a:pt x="72" y="104"/>
                    </a:lnTo>
                    <a:lnTo>
                      <a:pt x="0" y="104"/>
                    </a:lnTo>
                    <a:lnTo>
                      <a:pt x="0" y="330"/>
                    </a:lnTo>
                    <a:lnTo>
                      <a:pt x="98" y="402"/>
                    </a:lnTo>
                    <a:lnTo>
                      <a:pt x="262" y="402"/>
                    </a:lnTo>
                    <a:lnTo>
                      <a:pt x="360" y="330"/>
                    </a:lnTo>
                    <a:lnTo>
                      <a:pt x="360" y="0"/>
                    </a:lnTo>
                    <a:lnTo>
                      <a:pt x="104" y="0"/>
                    </a:lnTo>
                    <a:lnTo>
                      <a:pt x="104" y="0"/>
                    </a:lnTo>
                    <a:lnTo>
                      <a:pt x="104" y="7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>
                  <a:latin typeface="+mj-lt"/>
                  <a:ea typeface="微软雅黑" panose="020B0503020204020204" pitchFamily="34" charset="-122"/>
                </a:endParaRPr>
              </a:p>
            </p:txBody>
          </p:sp>
          <p:sp>
            <p:nvSpPr>
              <p:cNvPr id="71" name="Freeform 125"/>
              <p:cNvSpPr>
                <a:spLocks/>
              </p:cNvSpPr>
              <p:nvPr/>
            </p:nvSpPr>
            <p:spPr bwMode="auto">
              <a:xfrm>
                <a:off x="3981450" y="2265363"/>
                <a:ext cx="114300" cy="114300"/>
              </a:xfrm>
              <a:custGeom>
                <a:avLst/>
                <a:gdLst>
                  <a:gd name="T0" fmla="*/ 0 w 72"/>
                  <a:gd name="T1" fmla="*/ 72 h 72"/>
                  <a:gd name="T2" fmla="*/ 72 w 72"/>
                  <a:gd name="T3" fmla="*/ 72 h 72"/>
                  <a:gd name="T4" fmla="*/ 72 w 72"/>
                  <a:gd name="T5" fmla="*/ 0 h 72"/>
                  <a:gd name="T6" fmla="*/ 0 w 72"/>
                  <a:gd name="T7" fmla="*/ 72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2" h="72">
                    <a:moveTo>
                      <a:pt x="0" y="72"/>
                    </a:moveTo>
                    <a:lnTo>
                      <a:pt x="72" y="72"/>
                    </a:lnTo>
                    <a:lnTo>
                      <a:pt x="72" y="0"/>
                    </a:lnTo>
                    <a:lnTo>
                      <a:pt x="0" y="7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>
                  <a:latin typeface="+mj-lt"/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5" name="组合 4"/>
          <p:cNvGrpSpPr/>
          <p:nvPr/>
        </p:nvGrpSpPr>
        <p:grpSpPr>
          <a:xfrm>
            <a:off x="7042946" y="1491631"/>
            <a:ext cx="1479184" cy="1479182"/>
            <a:chOff x="7042946" y="1491630"/>
            <a:chExt cx="1479184" cy="1479182"/>
          </a:xfrm>
        </p:grpSpPr>
        <p:grpSp>
          <p:nvGrpSpPr>
            <p:cNvPr id="91" name="组合 90"/>
            <p:cNvGrpSpPr/>
            <p:nvPr/>
          </p:nvGrpSpPr>
          <p:grpSpPr>
            <a:xfrm>
              <a:off x="7042946" y="1491630"/>
              <a:ext cx="1479184" cy="1479182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92" name="同心圆 91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  <a:latin typeface="+mj-lt"/>
                </a:endParaRPr>
              </a:p>
            </p:txBody>
          </p:sp>
          <p:sp>
            <p:nvSpPr>
              <p:cNvPr id="93" name="椭圆 92"/>
              <p:cNvSpPr/>
              <p:nvPr/>
            </p:nvSpPr>
            <p:spPr>
              <a:xfrm>
                <a:off x="407840" y="776140"/>
                <a:ext cx="3794420" cy="3794420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+mj-lt"/>
                </a:endParaRPr>
              </a:p>
            </p:txBody>
          </p:sp>
        </p:grpSp>
        <p:grpSp>
          <p:nvGrpSpPr>
            <p:cNvPr id="72" name="Group 173"/>
            <p:cNvGrpSpPr/>
            <p:nvPr/>
          </p:nvGrpSpPr>
          <p:grpSpPr>
            <a:xfrm>
              <a:off x="7380679" y="1826788"/>
              <a:ext cx="803718" cy="797865"/>
              <a:chOff x="6400800" y="1195388"/>
              <a:chExt cx="654050" cy="649287"/>
            </a:xfrm>
            <a:solidFill>
              <a:schemeClr val="accent5"/>
            </a:solidFill>
          </p:grpSpPr>
          <p:sp>
            <p:nvSpPr>
              <p:cNvPr id="73" name="Freeform 289"/>
              <p:cNvSpPr>
                <a:spLocks noEditPoints="1"/>
              </p:cNvSpPr>
              <p:nvPr/>
            </p:nvSpPr>
            <p:spPr bwMode="auto">
              <a:xfrm>
                <a:off x="6400800" y="1195388"/>
                <a:ext cx="654050" cy="649287"/>
              </a:xfrm>
              <a:custGeom>
                <a:avLst/>
                <a:gdLst>
                  <a:gd name="T0" fmla="*/ 361 w 412"/>
                  <a:gd name="T1" fmla="*/ 47 h 409"/>
                  <a:gd name="T2" fmla="*/ 359 w 412"/>
                  <a:gd name="T3" fmla="*/ 39 h 409"/>
                  <a:gd name="T4" fmla="*/ 355 w 412"/>
                  <a:gd name="T5" fmla="*/ 23 h 409"/>
                  <a:gd name="T6" fmla="*/ 343 w 412"/>
                  <a:gd name="T7" fmla="*/ 10 h 409"/>
                  <a:gd name="T8" fmla="*/ 328 w 412"/>
                  <a:gd name="T9" fmla="*/ 1 h 409"/>
                  <a:gd name="T10" fmla="*/ 66 w 412"/>
                  <a:gd name="T11" fmla="*/ 0 h 409"/>
                  <a:gd name="T12" fmla="*/ 60 w 412"/>
                  <a:gd name="T13" fmla="*/ 0 h 409"/>
                  <a:gd name="T14" fmla="*/ 40 w 412"/>
                  <a:gd name="T15" fmla="*/ 4 h 409"/>
                  <a:gd name="T16" fmla="*/ 29 w 412"/>
                  <a:gd name="T17" fmla="*/ 13 h 409"/>
                  <a:gd name="T18" fmla="*/ 21 w 412"/>
                  <a:gd name="T19" fmla="*/ 20 h 409"/>
                  <a:gd name="T20" fmla="*/ 11 w 412"/>
                  <a:gd name="T21" fmla="*/ 37 h 409"/>
                  <a:gd name="T22" fmla="*/ 4 w 412"/>
                  <a:gd name="T23" fmla="*/ 59 h 409"/>
                  <a:gd name="T24" fmla="*/ 1 w 412"/>
                  <a:gd name="T25" fmla="*/ 86 h 409"/>
                  <a:gd name="T26" fmla="*/ 0 w 412"/>
                  <a:gd name="T27" fmla="*/ 113 h 409"/>
                  <a:gd name="T28" fmla="*/ 52 w 412"/>
                  <a:gd name="T29" fmla="*/ 366 h 409"/>
                  <a:gd name="T30" fmla="*/ 52 w 412"/>
                  <a:gd name="T31" fmla="*/ 378 h 409"/>
                  <a:gd name="T32" fmla="*/ 59 w 412"/>
                  <a:gd name="T33" fmla="*/ 395 h 409"/>
                  <a:gd name="T34" fmla="*/ 63 w 412"/>
                  <a:gd name="T35" fmla="*/ 400 h 409"/>
                  <a:gd name="T36" fmla="*/ 73 w 412"/>
                  <a:gd name="T37" fmla="*/ 408 h 409"/>
                  <a:gd name="T38" fmla="*/ 82 w 412"/>
                  <a:gd name="T39" fmla="*/ 409 h 409"/>
                  <a:gd name="T40" fmla="*/ 348 w 412"/>
                  <a:gd name="T41" fmla="*/ 409 h 409"/>
                  <a:gd name="T42" fmla="*/ 365 w 412"/>
                  <a:gd name="T43" fmla="*/ 408 h 409"/>
                  <a:gd name="T44" fmla="*/ 379 w 412"/>
                  <a:gd name="T45" fmla="*/ 400 h 409"/>
                  <a:gd name="T46" fmla="*/ 391 w 412"/>
                  <a:gd name="T47" fmla="*/ 392 h 409"/>
                  <a:gd name="T48" fmla="*/ 405 w 412"/>
                  <a:gd name="T49" fmla="*/ 368 h 409"/>
                  <a:gd name="T50" fmla="*/ 411 w 412"/>
                  <a:gd name="T51" fmla="*/ 342 h 409"/>
                  <a:gd name="T52" fmla="*/ 412 w 412"/>
                  <a:gd name="T53" fmla="*/ 317 h 409"/>
                  <a:gd name="T54" fmla="*/ 26 w 412"/>
                  <a:gd name="T55" fmla="*/ 87 h 409"/>
                  <a:gd name="T56" fmla="*/ 29 w 412"/>
                  <a:gd name="T57" fmla="*/ 67 h 409"/>
                  <a:gd name="T58" fmla="*/ 39 w 412"/>
                  <a:gd name="T59" fmla="*/ 41 h 409"/>
                  <a:gd name="T60" fmla="*/ 44 w 412"/>
                  <a:gd name="T61" fmla="*/ 33 h 409"/>
                  <a:gd name="T62" fmla="*/ 49 w 412"/>
                  <a:gd name="T63" fmla="*/ 41 h 409"/>
                  <a:gd name="T64" fmla="*/ 52 w 412"/>
                  <a:gd name="T65" fmla="*/ 60 h 409"/>
                  <a:gd name="T66" fmla="*/ 26 w 412"/>
                  <a:gd name="T67" fmla="*/ 87 h 409"/>
                  <a:gd name="T68" fmla="*/ 103 w 412"/>
                  <a:gd name="T69" fmla="*/ 330 h 409"/>
                  <a:gd name="T70" fmla="*/ 102 w 412"/>
                  <a:gd name="T71" fmla="*/ 356 h 409"/>
                  <a:gd name="T72" fmla="*/ 96 w 412"/>
                  <a:gd name="T73" fmla="*/ 372 h 409"/>
                  <a:gd name="T74" fmla="*/ 90 w 412"/>
                  <a:gd name="T75" fmla="*/ 380 h 409"/>
                  <a:gd name="T76" fmla="*/ 83 w 412"/>
                  <a:gd name="T77" fmla="*/ 385 h 409"/>
                  <a:gd name="T78" fmla="*/ 82 w 412"/>
                  <a:gd name="T79" fmla="*/ 383 h 409"/>
                  <a:gd name="T80" fmla="*/ 77 w 412"/>
                  <a:gd name="T81" fmla="*/ 375 h 409"/>
                  <a:gd name="T82" fmla="*/ 77 w 412"/>
                  <a:gd name="T83" fmla="*/ 60 h 409"/>
                  <a:gd name="T84" fmla="*/ 76 w 412"/>
                  <a:gd name="T85" fmla="*/ 49 h 409"/>
                  <a:gd name="T86" fmla="*/ 72 w 412"/>
                  <a:gd name="T87" fmla="*/ 31 h 409"/>
                  <a:gd name="T88" fmla="*/ 316 w 412"/>
                  <a:gd name="T89" fmla="*/ 26 h 409"/>
                  <a:gd name="T90" fmla="*/ 322 w 412"/>
                  <a:gd name="T91" fmla="*/ 26 h 409"/>
                  <a:gd name="T92" fmla="*/ 329 w 412"/>
                  <a:gd name="T93" fmla="*/ 30 h 409"/>
                  <a:gd name="T94" fmla="*/ 333 w 412"/>
                  <a:gd name="T95" fmla="*/ 41 h 409"/>
                  <a:gd name="T96" fmla="*/ 335 w 412"/>
                  <a:gd name="T97" fmla="*/ 317 h 409"/>
                  <a:gd name="T98" fmla="*/ 103 w 412"/>
                  <a:gd name="T99" fmla="*/ 330 h 409"/>
                  <a:gd name="T100" fmla="*/ 119 w 412"/>
                  <a:gd name="T101" fmla="*/ 385 h 409"/>
                  <a:gd name="T102" fmla="*/ 122 w 412"/>
                  <a:gd name="T103" fmla="*/ 376 h 409"/>
                  <a:gd name="T104" fmla="*/ 127 w 412"/>
                  <a:gd name="T105" fmla="*/ 356 h 409"/>
                  <a:gd name="T106" fmla="*/ 385 w 412"/>
                  <a:gd name="T107" fmla="*/ 343 h 409"/>
                  <a:gd name="T108" fmla="*/ 382 w 412"/>
                  <a:gd name="T109" fmla="*/ 356 h 409"/>
                  <a:gd name="T110" fmla="*/ 376 w 412"/>
                  <a:gd name="T111" fmla="*/ 369 h 409"/>
                  <a:gd name="T112" fmla="*/ 365 w 412"/>
                  <a:gd name="T113" fmla="*/ 380 h 409"/>
                  <a:gd name="T114" fmla="*/ 348 w 412"/>
                  <a:gd name="T115" fmla="*/ 385 h 4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412" h="409">
                    <a:moveTo>
                      <a:pt x="361" y="317"/>
                    </a:moveTo>
                    <a:lnTo>
                      <a:pt x="361" y="47"/>
                    </a:lnTo>
                    <a:lnTo>
                      <a:pt x="361" y="47"/>
                    </a:lnTo>
                    <a:lnTo>
                      <a:pt x="359" y="39"/>
                    </a:lnTo>
                    <a:lnTo>
                      <a:pt x="358" y="31"/>
                    </a:lnTo>
                    <a:lnTo>
                      <a:pt x="355" y="23"/>
                    </a:lnTo>
                    <a:lnTo>
                      <a:pt x="350" y="16"/>
                    </a:lnTo>
                    <a:lnTo>
                      <a:pt x="343" y="10"/>
                    </a:lnTo>
                    <a:lnTo>
                      <a:pt x="336" y="4"/>
                    </a:lnTo>
                    <a:lnTo>
                      <a:pt x="328" y="1"/>
                    </a:lnTo>
                    <a:lnTo>
                      <a:pt x="316" y="0"/>
                    </a:lnTo>
                    <a:lnTo>
                      <a:pt x="66" y="0"/>
                    </a:lnTo>
                    <a:lnTo>
                      <a:pt x="66" y="0"/>
                    </a:lnTo>
                    <a:lnTo>
                      <a:pt x="60" y="0"/>
                    </a:lnTo>
                    <a:lnTo>
                      <a:pt x="52" y="1"/>
                    </a:lnTo>
                    <a:lnTo>
                      <a:pt x="40" y="4"/>
                    </a:lnTo>
                    <a:lnTo>
                      <a:pt x="34" y="9"/>
                    </a:lnTo>
                    <a:lnTo>
                      <a:pt x="29" y="13"/>
                    </a:lnTo>
                    <a:lnTo>
                      <a:pt x="29" y="13"/>
                    </a:lnTo>
                    <a:lnTo>
                      <a:pt x="21" y="20"/>
                    </a:lnTo>
                    <a:lnTo>
                      <a:pt x="16" y="27"/>
                    </a:lnTo>
                    <a:lnTo>
                      <a:pt x="11" y="37"/>
                    </a:lnTo>
                    <a:lnTo>
                      <a:pt x="7" y="47"/>
                    </a:lnTo>
                    <a:lnTo>
                      <a:pt x="4" y="59"/>
                    </a:lnTo>
                    <a:lnTo>
                      <a:pt x="1" y="72"/>
                    </a:lnTo>
                    <a:lnTo>
                      <a:pt x="1" y="86"/>
                    </a:lnTo>
                    <a:lnTo>
                      <a:pt x="0" y="100"/>
                    </a:lnTo>
                    <a:lnTo>
                      <a:pt x="0" y="113"/>
                    </a:lnTo>
                    <a:lnTo>
                      <a:pt x="52" y="113"/>
                    </a:lnTo>
                    <a:lnTo>
                      <a:pt x="52" y="366"/>
                    </a:lnTo>
                    <a:lnTo>
                      <a:pt x="52" y="366"/>
                    </a:lnTo>
                    <a:lnTo>
                      <a:pt x="52" y="378"/>
                    </a:lnTo>
                    <a:lnTo>
                      <a:pt x="54" y="386"/>
                    </a:lnTo>
                    <a:lnTo>
                      <a:pt x="59" y="395"/>
                    </a:lnTo>
                    <a:lnTo>
                      <a:pt x="63" y="400"/>
                    </a:lnTo>
                    <a:lnTo>
                      <a:pt x="63" y="400"/>
                    </a:lnTo>
                    <a:lnTo>
                      <a:pt x="69" y="405"/>
                    </a:lnTo>
                    <a:lnTo>
                      <a:pt x="73" y="408"/>
                    </a:lnTo>
                    <a:lnTo>
                      <a:pt x="82" y="409"/>
                    </a:lnTo>
                    <a:lnTo>
                      <a:pt x="82" y="409"/>
                    </a:lnTo>
                    <a:lnTo>
                      <a:pt x="348" y="409"/>
                    </a:lnTo>
                    <a:lnTo>
                      <a:pt x="348" y="409"/>
                    </a:lnTo>
                    <a:lnTo>
                      <a:pt x="358" y="409"/>
                    </a:lnTo>
                    <a:lnTo>
                      <a:pt x="365" y="408"/>
                    </a:lnTo>
                    <a:lnTo>
                      <a:pt x="373" y="405"/>
                    </a:lnTo>
                    <a:lnTo>
                      <a:pt x="379" y="400"/>
                    </a:lnTo>
                    <a:lnTo>
                      <a:pt x="385" y="396"/>
                    </a:lnTo>
                    <a:lnTo>
                      <a:pt x="391" y="392"/>
                    </a:lnTo>
                    <a:lnTo>
                      <a:pt x="399" y="380"/>
                    </a:lnTo>
                    <a:lnTo>
                      <a:pt x="405" y="368"/>
                    </a:lnTo>
                    <a:lnTo>
                      <a:pt x="409" y="355"/>
                    </a:lnTo>
                    <a:lnTo>
                      <a:pt x="411" y="342"/>
                    </a:lnTo>
                    <a:lnTo>
                      <a:pt x="412" y="330"/>
                    </a:lnTo>
                    <a:lnTo>
                      <a:pt x="412" y="317"/>
                    </a:lnTo>
                    <a:lnTo>
                      <a:pt x="361" y="317"/>
                    </a:lnTo>
                    <a:close/>
                    <a:moveTo>
                      <a:pt x="26" y="87"/>
                    </a:moveTo>
                    <a:lnTo>
                      <a:pt x="26" y="87"/>
                    </a:lnTo>
                    <a:lnTo>
                      <a:pt x="29" y="67"/>
                    </a:lnTo>
                    <a:lnTo>
                      <a:pt x="33" y="51"/>
                    </a:lnTo>
                    <a:lnTo>
                      <a:pt x="39" y="41"/>
                    </a:lnTo>
                    <a:lnTo>
                      <a:pt x="44" y="33"/>
                    </a:lnTo>
                    <a:lnTo>
                      <a:pt x="44" y="33"/>
                    </a:lnTo>
                    <a:lnTo>
                      <a:pt x="47" y="37"/>
                    </a:lnTo>
                    <a:lnTo>
                      <a:pt x="49" y="41"/>
                    </a:lnTo>
                    <a:lnTo>
                      <a:pt x="50" y="49"/>
                    </a:lnTo>
                    <a:lnTo>
                      <a:pt x="52" y="60"/>
                    </a:lnTo>
                    <a:lnTo>
                      <a:pt x="52" y="87"/>
                    </a:lnTo>
                    <a:lnTo>
                      <a:pt x="26" y="87"/>
                    </a:lnTo>
                    <a:close/>
                    <a:moveTo>
                      <a:pt x="103" y="330"/>
                    </a:moveTo>
                    <a:lnTo>
                      <a:pt x="103" y="330"/>
                    </a:lnTo>
                    <a:lnTo>
                      <a:pt x="103" y="345"/>
                    </a:lnTo>
                    <a:lnTo>
                      <a:pt x="102" y="356"/>
                    </a:lnTo>
                    <a:lnTo>
                      <a:pt x="99" y="365"/>
                    </a:lnTo>
                    <a:lnTo>
                      <a:pt x="96" y="372"/>
                    </a:lnTo>
                    <a:lnTo>
                      <a:pt x="93" y="378"/>
                    </a:lnTo>
                    <a:lnTo>
                      <a:pt x="90" y="380"/>
                    </a:lnTo>
                    <a:lnTo>
                      <a:pt x="87" y="383"/>
                    </a:lnTo>
                    <a:lnTo>
                      <a:pt x="83" y="385"/>
                    </a:lnTo>
                    <a:lnTo>
                      <a:pt x="83" y="385"/>
                    </a:lnTo>
                    <a:lnTo>
                      <a:pt x="82" y="383"/>
                    </a:lnTo>
                    <a:lnTo>
                      <a:pt x="79" y="379"/>
                    </a:lnTo>
                    <a:lnTo>
                      <a:pt x="77" y="375"/>
                    </a:lnTo>
                    <a:lnTo>
                      <a:pt x="77" y="366"/>
                    </a:lnTo>
                    <a:lnTo>
                      <a:pt x="77" y="60"/>
                    </a:lnTo>
                    <a:lnTo>
                      <a:pt x="77" y="60"/>
                    </a:lnTo>
                    <a:lnTo>
                      <a:pt x="76" y="49"/>
                    </a:lnTo>
                    <a:lnTo>
                      <a:pt x="74" y="40"/>
                    </a:lnTo>
                    <a:lnTo>
                      <a:pt x="72" y="31"/>
                    </a:lnTo>
                    <a:lnTo>
                      <a:pt x="69" y="24"/>
                    </a:lnTo>
                    <a:lnTo>
                      <a:pt x="316" y="26"/>
                    </a:lnTo>
                    <a:lnTo>
                      <a:pt x="316" y="26"/>
                    </a:lnTo>
                    <a:lnTo>
                      <a:pt x="322" y="26"/>
                    </a:lnTo>
                    <a:lnTo>
                      <a:pt x="326" y="27"/>
                    </a:lnTo>
                    <a:lnTo>
                      <a:pt x="329" y="30"/>
                    </a:lnTo>
                    <a:lnTo>
                      <a:pt x="332" y="34"/>
                    </a:lnTo>
                    <a:lnTo>
                      <a:pt x="333" y="41"/>
                    </a:lnTo>
                    <a:lnTo>
                      <a:pt x="335" y="47"/>
                    </a:lnTo>
                    <a:lnTo>
                      <a:pt x="335" y="317"/>
                    </a:lnTo>
                    <a:lnTo>
                      <a:pt x="103" y="319"/>
                    </a:lnTo>
                    <a:lnTo>
                      <a:pt x="103" y="330"/>
                    </a:lnTo>
                    <a:close/>
                    <a:moveTo>
                      <a:pt x="348" y="385"/>
                    </a:moveTo>
                    <a:lnTo>
                      <a:pt x="119" y="385"/>
                    </a:lnTo>
                    <a:lnTo>
                      <a:pt x="119" y="385"/>
                    </a:lnTo>
                    <a:lnTo>
                      <a:pt x="122" y="376"/>
                    </a:lnTo>
                    <a:lnTo>
                      <a:pt x="124" y="368"/>
                    </a:lnTo>
                    <a:lnTo>
                      <a:pt x="127" y="356"/>
                    </a:lnTo>
                    <a:lnTo>
                      <a:pt x="129" y="343"/>
                    </a:lnTo>
                    <a:lnTo>
                      <a:pt x="385" y="343"/>
                    </a:lnTo>
                    <a:lnTo>
                      <a:pt x="385" y="343"/>
                    </a:lnTo>
                    <a:lnTo>
                      <a:pt x="382" y="356"/>
                    </a:lnTo>
                    <a:lnTo>
                      <a:pt x="379" y="363"/>
                    </a:lnTo>
                    <a:lnTo>
                      <a:pt x="376" y="369"/>
                    </a:lnTo>
                    <a:lnTo>
                      <a:pt x="371" y="375"/>
                    </a:lnTo>
                    <a:lnTo>
                      <a:pt x="365" y="380"/>
                    </a:lnTo>
                    <a:lnTo>
                      <a:pt x="358" y="383"/>
                    </a:lnTo>
                    <a:lnTo>
                      <a:pt x="348" y="385"/>
                    </a:lnTo>
                    <a:lnTo>
                      <a:pt x="348" y="38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>
                  <a:latin typeface="+mj-lt"/>
                  <a:ea typeface="微软雅黑" panose="020B0503020204020204" pitchFamily="34" charset="-122"/>
                </a:endParaRPr>
              </a:p>
            </p:txBody>
          </p:sp>
          <p:sp>
            <p:nvSpPr>
              <p:cNvPr id="74" name="Rectangle 290"/>
              <p:cNvSpPr>
                <a:spLocks noChangeArrowheads="1"/>
              </p:cNvSpPr>
              <p:nvPr/>
            </p:nvSpPr>
            <p:spPr bwMode="auto">
              <a:xfrm>
                <a:off x="6597650" y="1320800"/>
                <a:ext cx="268288" cy="3810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>
                  <a:latin typeface="+mj-lt"/>
                  <a:ea typeface="微软雅黑" panose="020B0503020204020204" pitchFamily="34" charset="-122"/>
                </a:endParaRPr>
              </a:p>
            </p:txBody>
          </p:sp>
          <p:sp>
            <p:nvSpPr>
              <p:cNvPr id="75" name="Rectangle 291"/>
              <p:cNvSpPr>
                <a:spLocks noChangeArrowheads="1"/>
              </p:cNvSpPr>
              <p:nvPr/>
            </p:nvSpPr>
            <p:spPr bwMode="auto">
              <a:xfrm>
                <a:off x="6597650" y="1408113"/>
                <a:ext cx="268288" cy="4127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>
                  <a:latin typeface="+mj-lt"/>
                  <a:ea typeface="微软雅黑" panose="020B0503020204020204" pitchFamily="34" charset="-122"/>
                </a:endParaRPr>
              </a:p>
            </p:txBody>
          </p:sp>
          <p:sp>
            <p:nvSpPr>
              <p:cNvPr id="76" name="Rectangle 292"/>
              <p:cNvSpPr>
                <a:spLocks noChangeArrowheads="1"/>
              </p:cNvSpPr>
              <p:nvPr/>
            </p:nvSpPr>
            <p:spPr bwMode="auto">
              <a:xfrm>
                <a:off x="6597650" y="1500188"/>
                <a:ext cx="268288" cy="39687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>
                  <a:latin typeface="+mj-lt"/>
                  <a:ea typeface="微软雅黑" panose="020B0503020204020204" pitchFamily="34" charset="-122"/>
                </a:endParaRPr>
              </a:p>
            </p:txBody>
          </p:sp>
          <p:sp>
            <p:nvSpPr>
              <p:cNvPr id="77" name="Rectangle 293"/>
              <p:cNvSpPr>
                <a:spLocks noChangeArrowheads="1"/>
              </p:cNvSpPr>
              <p:nvPr/>
            </p:nvSpPr>
            <p:spPr bwMode="auto">
              <a:xfrm>
                <a:off x="6597650" y="1587500"/>
                <a:ext cx="268288" cy="4127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>
                  <a:latin typeface="+mj-lt"/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2" name="组合 1"/>
          <p:cNvGrpSpPr/>
          <p:nvPr/>
        </p:nvGrpSpPr>
        <p:grpSpPr>
          <a:xfrm>
            <a:off x="680580" y="1491631"/>
            <a:ext cx="1479184" cy="1479182"/>
            <a:chOff x="680580" y="1491630"/>
            <a:chExt cx="1479184" cy="1479182"/>
          </a:xfrm>
        </p:grpSpPr>
        <p:grpSp>
          <p:nvGrpSpPr>
            <p:cNvPr id="82" name="组合 81"/>
            <p:cNvGrpSpPr/>
            <p:nvPr/>
          </p:nvGrpSpPr>
          <p:grpSpPr>
            <a:xfrm>
              <a:off x="680580" y="1491630"/>
              <a:ext cx="1479184" cy="1479182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83" name="同心圆 82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  <a:latin typeface="+mj-lt"/>
                </a:endParaRPr>
              </a:p>
            </p:txBody>
          </p:sp>
          <p:sp>
            <p:nvSpPr>
              <p:cNvPr id="84" name="椭圆 83"/>
              <p:cNvSpPr/>
              <p:nvPr/>
            </p:nvSpPr>
            <p:spPr>
              <a:xfrm>
                <a:off x="407840" y="776140"/>
                <a:ext cx="3794420" cy="3794420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+mj-lt"/>
                </a:endParaRPr>
              </a:p>
            </p:txBody>
          </p:sp>
        </p:grpSp>
        <p:grpSp>
          <p:nvGrpSpPr>
            <p:cNvPr id="78" name="Group 162"/>
            <p:cNvGrpSpPr/>
            <p:nvPr/>
          </p:nvGrpSpPr>
          <p:grpSpPr>
            <a:xfrm>
              <a:off x="1106119" y="1857043"/>
              <a:ext cx="628107" cy="671776"/>
              <a:chOff x="4267200" y="1196975"/>
              <a:chExt cx="593725" cy="635001"/>
            </a:xfrm>
            <a:solidFill>
              <a:schemeClr val="accent2"/>
            </a:solidFill>
          </p:grpSpPr>
          <p:sp>
            <p:nvSpPr>
              <p:cNvPr id="79" name="Freeform 272"/>
              <p:cNvSpPr>
                <a:spLocks/>
              </p:cNvSpPr>
              <p:nvPr/>
            </p:nvSpPr>
            <p:spPr bwMode="auto">
              <a:xfrm>
                <a:off x="4267200" y="1566863"/>
                <a:ext cx="593725" cy="265113"/>
              </a:xfrm>
              <a:custGeom>
                <a:avLst/>
                <a:gdLst>
                  <a:gd name="T0" fmla="*/ 364 w 374"/>
                  <a:gd name="T1" fmla="*/ 47 h 167"/>
                  <a:gd name="T2" fmla="*/ 350 w 374"/>
                  <a:gd name="T3" fmla="*/ 33 h 167"/>
                  <a:gd name="T4" fmla="*/ 332 w 374"/>
                  <a:gd name="T5" fmla="*/ 22 h 167"/>
                  <a:gd name="T6" fmla="*/ 295 w 374"/>
                  <a:gd name="T7" fmla="*/ 8 h 167"/>
                  <a:gd name="T8" fmla="*/ 265 w 374"/>
                  <a:gd name="T9" fmla="*/ 1 h 167"/>
                  <a:gd name="T10" fmla="*/ 253 w 374"/>
                  <a:gd name="T11" fmla="*/ 26 h 167"/>
                  <a:gd name="T12" fmla="*/ 269 w 374"/>
                  <a:gd name="T13" fmla="*/ 30 h 167"/>
                  <a:gd name="T14" fmla="*/ 284 w 374"/>
                  <a:gd name="T15" fmla="*/ 37 h 167"/>
                  <a:gd name="T16" fmla="*/ 305 w 374"/>
                  <a:gd name="T17" fmla="*/ 49 h 167"/>
                  <a:gd name="T18" fmla="*/ 310 w 374"/>
                  <a:gd name="T19" fmla="*/ 56 h 167"/>
                  <a:gd name="T20" fmla="*/ 316 w 374"/>
                  <a:gd name="T21" fmla="*/ 66 h 167"/>
                  <a:gd name="T22" fmla="*/ 316 w 374"/>
                  <a:gd name="T23" fmla="*/ 70 h 167"/>
                  <a:gd name="T24" fmla="*/ 303 w 374"/>
                  <a:gd name="T25" fmla="*/ 83 h 167"/>
                  <a:gd name="T26" fmla="*/ 295 w 374"/>
                  <a:gd name="T27" fmla="*/ 88 h 167"/>
                  <a:gd name="T28" fmla="*/ 266 w 374"/>
                  <a:gd name="T29" fmla="*/ 101 h 167"/>
                  <a:gd name="T30" fmla="*/ 224 w 374"/>
                  <a:gd name="T31" fmla="*/ 107 h 167"/>
                  <a:gd name="T32" fmla="*/ 202 w 374"/>
                  <a:gd name="T33" fmla="*/ 109 h 167"/>
                  <a:gd name="T34" fmla="*/ 158 w 374"/>
                  <a:gd name="T35" fmla="*/ 109 h 167"/>
                  <a:gd name="T36" fmla="*/ 136 w 374"/>
                  <a:gd name="T37" fmla="*/ 105 h 167"/>
                  <a:gd name="T38" fmla="*/ 94 w 374"/>
                  <a:gd name="T39" fmla="*/ 94 h 167"/>
                  <a:gd name="T40" fmla="*/ 84 w 374"/>
                  <a:gd name="T41" fmla="*/ 91 h 167"/>
                  <a:gd name="T42" fmla="*/ 68 w 374"/>
                  <a:gd name="T43" fmla="*/ 80 h 167"/>
                  <a:gd name="T44" fmla="*/ 62 w 374"/>
                  <a:gd name="T45" fmla="*/ 73 h 167"/>
                  <a:gd name="T46" fmla="*/ 58 w 374"/>
                  <a:gd name="T47" fmla="*/ 66 h 167"/>
                  <a:gd name="T48" fmla="*/ 58 w 374"/>
                  <a:gd name="T49" fmla="*/ 65 h 167"/>
                  <a:gd name="T50" fmla="*/ 60 w 374"/>
                  <a:gd name="T51" fmla="*/ 59 h 167"/>
                  <a:gd name="T52" fmla="*/ 72 w 374"/>
                  <a:gd name="T53" fmla="*/ 47 h 167"/>
                  <a:gd name="T54" fmla="*/ 83 w 374"/>
                  <a:gd name="T55" fmla="*/ 38 h 167"/>
                  <a:gd name="T56" fmla="*/ 108 w 374"/>
                  <a:gd name="T57" fmla="*/ 29 h 167"/>
                  <a:gd name="T58" fmla="*/ 121 w 374"/>
                  <a:gd name="T59" fmla="*/ 26 h 167"/>
                  <a:gd name="T60" fmla="*/ 109 w 374"/>
                  <a:gd name="T61" fmla="*/ 0 h 167"/>
                  <a:gd name="T62" fmla="*/ 68 w 374"/>
                  <a:gd name="T63" fmla="*/ 11 h 167"/>
                  <a:gd name="T64" fmla="*/ 29 w 374"/>
                  <a:gd name="T65" fmla="*/ 27 h 167"/>
                  <a:gd name="T66" fmla="*/ 22 w 374"/>
                  <a:gd name="T67" fmla="*/ 33 h 167"/>
                  <a:gd name="T68" fmla="*/ 8 w 374"/>
                  <a:gd name="T69" fmla="*/ 47 h 167"/>
                  <a:gd name="T70" fmla="*/ 3 w 374"/>
                  <a:gd name="T71" fmla="*/ 55 h 167"/>
                  <a:gd name="T72" fmla="*/ 0 w 374"/>
                  <a:gd name="T73" fmla="*/ 71 h 167"/>
                  <a:gd name="T74" fmla="*/ 1 w 374"/>
                  <a:gd name="T75" fmla="*/ 83 h 167"/>
                  <a:gd name="T76" fmla="*/ 4 w 374"/>
                  <a:gd name="T77" fmla="*/ 94 h 167"/>
                  <a:gd name="T78" fmla="*/ 12 w 374"/>
                  <a:gd name="T79" fmla="*/ 109 h 167"/>
                  <a:gd name="T80" fmla="*/ 25 w 374"/>
                  <a:gd name="T81" fmla="*/ 123 h 167"/>
                  <a:gd name="T82" fmla="*/ 55 w 374"/>
                  <a:gd name="T83" fmla="*/ 143 h 167"/>
                  <a:gd name="T84" fmla="*/ 73 w 374"/>
                  <a:gd name="T85" fmla="*/ 150 h 167"/>
                  <a:gd name="T86" fmla="*/ 111 w 374"/>
                  <a:gd name="T87" fmla="*/ 160 h 167"/>
                  <a:gd name="T88" fmla="*/ 150 w 374"/>
                  <a:gd name="T89" fmla="*/ 166 h 167"/>
                  <a:gd name="T90" fmla="*/ 206 w 374"/>
                  <a:gd name="T91" fmla="*/ 167 h 167"/>
                  <a:gd name="T92" fmla="*/ 241 w 374"/>
                  <a:gd name="T93" fmla="*/ 164 h 167"/>
                  <a:gd name="T94" fmla="*/ 276 w 374"/>
                  <a:gd name="T95" fmla="*/ 159 h 167"/>
                  <a:gd name="T96" fmla="*/ 310 w 374"/>
                  <a:gd name="T97" fmla="*/ 148 h 167"/>
                  <a:gd name="T98" fmla="*/ 341 w 374"/>
                  <a:gd name="T99" fmla="*/ 132 h 167"/>
                  <a:gd name="T100" fmla="*/ 352 w 374"/>
                  <a:gd name="T101" fmla="*/ 124 h 167"/>
                  <a:gd name="T102" fmla="*/ 367 w 374"/>
                  <a:gd name="T103" fmla="*/ 102 h 167"/>
                  <a:gd name="T104" fmla="*/ 371 w 374"/>
                  <a:gd name="T105" fmla="*/ 89 h 167"/>
                  <a:gd name="T106" fmla="*/ 374 w 374"/>
                  <a:gd name="T107" fmla="*/ 74 h 167"/>
                  <a:gd name="T108" fmla="*/ 374 w 374"/>
                  <a:gd name="T109" fmla="*/ 67 h 167"/>
                  <a:gd name="T110" fmla="*/ 368 w 374"/>
                  <a:gd name="T111" fmla="*/ 54 h 167"/>
                  <a:gd name="T112" fmla="*/ 364 w 374"/>
                  <a:gd name="T113" fmla="*/ 47 h 1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374" h="167">
                    <a:moveTo>
                      <a:pt x="364" y="47"/>
                    </a:moveTo>
                    <a:lnTo>
                      <a:pt x="364" y="47"/>
                    </a:lnTo>
                    <a:lnTo>
                      <a:pt x="357" y="40"/>
                    </a:lnTo>
                    <a:lnTo>
                      <a:pt x="350" y="33"/>
                    </a:lnTo>
                    <a:lnTo>
                      <a:pt x="342" y="27"/>
                    </a:lnTo>
                    <a:lnTo>
                      <a:pt x="332" y="22"/>
                    </a:lnTo>
                    <a:lnTo>
                      <a:pt x="314" y="15"/>
                    </a:lnTo>
                    <a:lnTo>
                      <a:pt x="295" y="8"/>
                    </a:lnTo>
                    <a:lnTo>
                      <a:pt x="295" y="8"/>
                    </a:lnTo>
                    <a:lnTo>
                      <a:pt x="265" y="1"/>
                    </a:lnTo>
                    <a:lnTo>
                      <a:pt x="265" y="1"/>
                    </a:lnTo>
                    <a:lnTo>
                      <a:pt x="253" y="26"/>
                    </a:lnTo>
                    <a:lnTo>
                      <a:pt x="253" y="26"/>
                    </a:lnTo>
                    <a:lnTo>
                      <a:pt x="269" y="30"/>
                    </a:lnTo>
                    <a:lnTo>
                      <a:pt x="284" y="37"/>
                    </a:lnTo>
                    <a:lnTo>
                      <a:pt x="284" y="37"/>
                    </a:lnTo>
                    <a:lnTo>
                      <a:pt x="299" y="45"/>
                    </a:lnTo>
                    <a:lnTo>
                      <a:pt x="305" y="49"/>
                    </a:lnTo>
                    <a:lnTo>
                      <a:pt x="310" y="56"/>
                    </a:lnTo>
                    <a:lnTo>
                      <a:pt x="310" y="56"/>
                    </a:lnTo>
                    <a:lnTo>
                      <a:pt x="316" y="63"/>
                    </a:lnTo>
                    <a:lnTo>
                      <a:pt x="316" y="66"/>
                    </a:lnTo>
                    <a:lnTo>
                      <a:pt x="316" y="70"/>
                    </a:lnTo>
                    <a:lnTo>
                      <a:pt x="316" y="70"/>
                    </a:lnTo>
                    <a:lnTo>
                      <a:pt x="310" y="77"/>
                    </a:lnTo>
                    <a:lnTo>
                      <a:pt x="303" y="83"/>
                    </a:lnTo>
                    <a:lnTo>
                      <a:pt x="303" y="83"/>
                    </a:lnTo>
                    <a:lnTo>
                      <a:pt x="295" y="88"/>
                    </a:lnTo>
                    <a:lnTo>
                      <a:pt x="285" y="94"/>
                    </a:lnTo>
                    <a:lnTo>
                      <a:pt x="266" y="101"/>
                    </a:lnTo>
                    <a:lnTo>
                      <a:pt x="245" y="105"/>
                    </a:lnTo>
                    <a:lnTo>
                      <a:pt x="224" y="107"/>
                    </a:lnTo>
                    <a:lnTo>
                      <a:pt x="224" y="107"/>
                    </a:lnTo>
                    <a:lnTo>
                      <a:pt x="202" y="109"/>
                    </a:lnTo>
                    <a:lnTo>
                      <a:pt x="180" y="110"/>
                    </a:lnTo>
                    <a:lnTo>
                      <a:pt x="158" y="109"/>
                    </a:lnTo>
                    <a:lnTo>
                      <a:pt x="136" y="105"/>
                    </a:lnTo>
                    <a:lnTo>
                      <a:pt x="136" y="105"/>
                    </a:lnTo>
                    <a:lnTo>
                      <a:pt x="115" y="101"/>
                    </a:lnTo>
                    <a:lnTo>
                      <a:pt x="94" y="94"/>
                    </a:lnTo>
                    <a:lnTo>
                      <a:pt x="94" y="94"/>
                    </a:lnTo>
                    <a:lnTo>
                      <a:pt x="84" y="91"/>
                    </a:lnTo>
                    <a:lnTo>
                      <a:pt x="76" y="85"/>
                    </a:lnTo>
                    <a:lnTo>
                      <a:pt x="68" y="80"/>
                    </a:lnTo>
                    <a:lnTo>
                      <a:pt x="62" y="73"/>
                    </a:lnTo>
                    <a:lnTo>
                      <a:pt x="62" y="73"/>
                    </a:lnTo>
                    <a:lnTo>
                      <a:pt x="58" y="69"/>
                    </a:lnTo>
                    <a:lnTo>
                      <a:pt x="58" y="66"/>
                    </a:lnTo>
                    <a:lnTo>
                      <a:pt x="58" y="65"/>
                    </a:lnTo>
                    <a:lnTo>
                      <a:pt x="58" y="65"/>
                    </a:lnTo>
                    <a:lnTo>
                      <a:pt x="60" y="59"/>
                    </a:lnTo>
                    <a:lnTo>
                      <a:pt x="60" y="59"/>
                    </a:lnTo>
                    <a:lnTo>
                      <a:pt x="65" y="52"/>
                    </a:lnTo>
                    <a:lnTo>
                      <a:pt x="72" y="47"/>
                    </a:lnTo>
                    <a:lnTo>
                      <a:pt x="72" y="47"/>
                    </a:lnTo>
                    <a:lnTo>
                      <a:pt x="83" y="38"/>
                    </a:lnTo>
                    <a:lnTo>
                      <a:pt x="96" y="33"/>
                    </a:lnTo>
                    <a:lnTo>
                      <a:pt x="108" y="29"/>
                    </a:lnTo>
                    <a:lnTo>
                      <a:pt x="121" y="26"/>
                    </a:lnTo>
                    <a:lnTo>
                      <a:pt x="121" y="26"/>
                    </a:lnTo>
                    <a:lnTo>
                      <a:pt x="109" y="0"/>
                    </a:lnTo>
                    <a:lnTo>
                      <a:pt x="109" y="0"/>
                    </a:lnTo>
                    <a:lnTo>
                      <a:pt x="89" y="4"/>
                    </a:lnTo>
                    <a:lnTo>
                      <a:pt x="68" y="11"/>
                    </a:lnTo>
                    <a:lnTo>
                      <a:pt x="48" y="18"/>
                    </a:lnTo>
                    <a:lnTo>
                      <a:pt x="29" y="27"/>
                    </a:lnTo>
                    <a:lnTo>
                      <a:pt x="29" y="27"/>
                    </a:lnTo>
                    <a:lnTo>
                      <a:pt x="22" y="33"/>
                    </a:lnTo>
                    <a:lnTo>
                      <a:pt x="14" y="40"/>
                    </a:lnTo>
                    <a:lnTo>
                      <a:pt x="8" y="47"/>
                    </a:lnTo>
                    <a:lnTo>
                      <a:pt x="3" y="55"/>
                    </a:lnTo>
                    <a:lnTo>
                      <a:pt x="3" y="55"/>
                    </a:lnTo>
                    <a:lnTo>
                      <a:pt x="0" y="63"/>
                    </a:lnTo>
                    <a:lnTo>
                      <a:pt x="0" y="71"/>
                    </a:lnTo>
                    <a:lnTo>
                      <a:pt x="0" y="71"/>
                    </a:lnTo>
                    <a:lnTo>
                      <a:pt x="1" y="83"/>
                    </a:lnTo>
                    <a:lnTo>
                      <a:pt x="4" y="94"/>
                    </a:lnTo>
                    <a:lnTo>
                      <a:pt x="4" y="94"/>
                    </a:lnTo>
                    <a:lnTo>
                      <a:pt x="7" y="102"/>
                    </a:lnTo>
                    <a:lnTo>
                      <a:pt x="12" y="109"/>
                    </a:lnTo>
                    <a:lnTo>
                      <a:pt x="18" y="117"/>
                    </a:lnTo>
                    <a:lnTo>
                      <a:pt x="25" y="123"/>
                    </a:lnTo>
                    <a:lnTo>
                      <a:pt x="40" y="135"/>
                    </a:lnTo>
                    <a:lnTo>
                      <a:pt x="55" y="143"/>
                    </a:lnTo>
                    <a:lnTo>
                      <a:pt x="55" y="143"/>
                    </a:lnTo>
                    <a:lnTo>
                      <a:pt x="73" y="150"/>
                    </a:lnTo>
                    <a:lnTo>
                      <a:pt x="91" y="156"/>
                    </a:lnTo>
                    <a:lnTo>
                      <a:pt x="111" y="160"/>
                    </a:lnTo>
                    <a:lnTo>
                      <a:pt x="130" y="163"/>
                    </a:lnTo>
                    <a:lnTo>
                      <a:pt x="150" y="166"/>
                    </a:lnTo>
                    <a:lnTo>
                      <a:pt x="168" y="167"/>
                    </a:lnTo>
                    <a:lnTo>
                      <a:pt x="206" y="167"/>
                    </a:lnTo>
                    <a:lnTo>
                      <a:pt x="206" y="167"/>
                    </a:lnTo>
                    <a:lnTo>
                      <a:pt x="241" y="164"/>
                    </a:lnTo>
                    <a:lnTo>
                      <a:pt x="259" y="161"/>
                    </a:lnTo>
                    <a:lnTo>
                      <a:pt x="276" y="159"/>
                    </a:lnTo>
                    <a:lnTo>
                      <a:pt x="294" y="153"/>
                    </a:lnTo>
                    <a:lnTo>
                      <a:pt x="310" y="148"/>
                    </a:lnTo>
                    <a:lnTo>
                      <a:pt x="326" y="141"/>
                    </a:lnTo>
                    <a:lnTo>
                      <a:pt x="341" y="132"/>
                    </a:lnTo>
                    <a:lnTo>
                      <a:pt x="341" y="132"/>
                    </a:lnTo>
                    <a:lnTo>
                      <a:pt x="352" y="124"/>
                    </a:lnTo>
                    <a:lnTo>
                      <a:pt x="360" y="114"/>
                    </a:lnTo>
                    <a:lnTo>
                      <a:pt x="367" y="102"/>
                    </a:lnTo>
                    <a:lnTo>
                      <a:pt x="370" y="95"/>
                    </a:lnTo>
                    <a:lnTo>
                      <a:pt x="371" y="89"/>
                    </a:lnTo>
                    <a:lnTo>
                      <a:pt x="371" y="89"/>
                    </a:lnTo>
                    <a:lnTo>
                      <a:pt x="374" y="74"/>
                    </a:lnTo>
                    <a:lnTo>
                      <a:pt x="374" y="74"/>
                    </a:lnTo>
                    <a:lnTo>
                      <a:pt x="374" y="67"/>
                    </a:lnTo>
                    <a:lnTo>
                      <a:pt x="373" y="60"/>
                    </a:lnTo>
                    <a:lnTo>
                      <a:pt x="368" y="54"/>
                    </a:lnTo>
                    <a:lnTo>
                      <a:pt x="364" y="47"/>
                    </a:lnTo>
                    <a:lnTo>
                      <a:pt x="364" y="4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>
                  <a:latin typeface="+mj-lt"/>
                  <a:ea typeface="微软雅黑" panose="020B0503020204020204" pitchFamily="34" charset="-122"/>
                </a:endParaRPr>
              </a:p>
            </p:txBody>
          </p:sp>
          <p:sp>
            <p:nvSpPr>
              <p:cNvPr id="80" name="Rectangle 273"/>
              <p:cNvSpPr>
                <a:spLocks noChangeArrowheads="1"/>
              </p:cNvSpPr>
              <p:nvPr/>
            </p:nvSpPr>
            <p:spPr bwMode="auto">
              <a:xfrm>
                <a:off x="4845050" y="1641475"/>
                <a:ext cx="1588" cy="1588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>
                  <a:latin typeface="+mj-lt"/>
                  <a:ea typeface="微软雅黑" panose="020B0503020204020204" pitchFamily="34" charset="-122"/>
                </a:endParaRPr>
              </a:p>
            </p:txBody>
          </p:sp>
          <p:sp>
            <p:nvSpPr>
              <p:cNvPr id="81" name="Freeform 274"/>
              <p:cNvSpPr>
                <a:spLocks noEditPoints="1"/>
              </p:cNvSpPr>
              <p:nvPr/>
            </p:nvSpPr>
            <p:spPr bwMode="auto">
              <a:xfrm>
                <a:off x="4422775" y="1196975"/>
                <a:ext cx="282575" cy="508000"/>
              </a:xfrm>
              <a:custGeom>
                <a:avLst/>
                <a:gdLst>
                  <a:gd name="T0" fmla="*/ 89 w 178"/>
                  <a:gd name="T1" fmla="*/ 320 h 320"/>
                  <a:gd name="T2" fmla="*/ 133 w 178"/>
                  <a:gd name="T3" fmla="*/ 221 h 320"/>
                  <a:gd name="T4" fmla="*/ 164 w 178"/>
                  <a:gd name="T5" fmla="*/ 144 h 320"/>
                  <a:gd name="T6" fmla="*/ 176 w 178"/>
                  <a:gd name="T7" fmla="*/ 98 h 320"/>
                  <a:gd name="T8" fmla="*/ 178 w 178"/>
                  <a:gd name="T9" fmla="*/ 87 h 320"/>
                  <a:gd name="T10" fmla="*/ 176 w 178"/>
                  <a:gd name="T11" fmla="*/ 71 h 320"/>
                  <a:gd name="T12" fmla="*/ 171 w 178"/>
                  <a:gd name="T13" fmla="*/ 54 h 320"/>
                  <a:gd name="T14" fmla="*/ 153 w 178"/>
                  <a:gd name="T15" fmla="*/ 26 h 320"/>
                  <a:gd name="T16" fmla="*/ 125 w 178"/>
                  <a:gd name="T17" fmla="*/ 7 h 320"/>
                  <a:gd name="T18" fmla="*/ 108 w 178"/>
                  <a:gd name="T19" fmla="*/ 3 h 320"/>
                  <a:gd name="T20" fmla="*/ 90 w 178"/>
                  <a:gd name="T21" fmla="*/ 0 h 320"/>
                  <a:gd name="T22" fmla="*/ 89 w 178"/>
                  <a:gd name="T23" fmla="*/ 0 h 320"/>
                  <a:gd name="T24" fmla="*/ 89 w 178"/>
                  <a:gd name="T25" fmla="*/ 0 h 320"/>
                  <a:gd name="T26" fmla="*/ 89 w 178"/>
                  <a:gd name="T27" fmla="*/ 0 h 320"/>
                  <a:gd name="T28" fmla="*/ 88 w 178"/>
                  <a:gd name="T29" fmla="*/ 0 h 320"/>
                  <a:gd name="T30" fmla="*/ 78 w 178"/>
                  <a:gd name="T31" fmla="*/ 1 h 320"/>
                  <a:gd name="T32" fmla="*/ 61 w 178"/>
                  <a:gd name="T33" fmla="*/ 4 h 320"/>
                  <a:gd name="T34" fmla="*/ 39 w 178"/>
                  <a:gd name="T35" fmla="*/ 15 h 320"/>
                  <a:gd name="T36" fmla="*/ 16 w 178"/>
                  <a:gd name="T37" fmla="*/ 39 h 320"/>
                  <a:gd name="T38" fmla="*/ 5 w 178"/>
                  <a:gd name="T39" fmla="*/ 62 h 320"/>
                  <a:gd name="T40" fmla="*/ 0 w 178"/>
                  <a:gd name="T41" fmla="*/ 79 h 320"/>
                  <a:gd name="T42" fmla="*/ 0 w 178"/>
                  <a:gd name="T43" fmla="*/ 87 h 320"/>
                  <a:gd name="T44" fmla="*/ 5 w 178"/>
                  <a:gd name="T45" fmla="*/ 111 h 320"/>
                  <a:gd name="T46" fmla="*/ 28 w 178"/>
                  <a:gd name="T47" fmla="*/ 181 h 320"/>
                  <a:gd name="T48" fmla="*/ 75 w 178"/>
                  <a:gd name="T49" fmla="*/ 291 h 320"/>
                  <a:gd name="T50" fmla="*/ 89 w 178"/>
                  <a:gd name="T51" fmla="*/ 320 h 320"/>
                  <a:gd name="T52" fmla="*/ 89 w 178"/>
                  <a:gd name="T53" fmla="*/ 40 h 320"/>
                  <a:gd name="T54" fmla="*/ 104 w 178"/>
                  <a:gd name="T55" fmla="*/ 43 h 320"/>
                  <a:gd name="T56" fmla="*/ 117 w 178"/>
                  <a:gd name="T57" fmla="*/ 51 h 320"/>
                  <a:gd name="T58" fmla="*/ 125 w 178"/>
                  <a:gd name="T59" fmla="*/ 64 h 320"/>
                  <a:gd name="T60" fmla="*/ 129 w 178"/>
                  <a:gd name="T61" fmla="*/ 80 h 320"/>
                  <a:gd name="T62" fmla="*/ 128 w 178"/>
                  <a:gd name="T63" fmla="*/ 87 h 320"/>
                  <a:gd name="T64" fmla="*/ 122 w 178"/>
                  <a:gd name="T65" fmla="*/ 102 h 320"/>
                  <a:gd name="T66" fmla="*/ 111 w 178"/>
                  <a:gd name="T67" fmla="*/ 113 h 320"/>
                  <a:gd name="T68" fmla="*/ 97 w 178"/>
                  <a:gd name="T69" fmla="*/ 119 h 320"/>
                  <a:gd name="T70" fmla="*/ 89 w 178"/>
                  <a:gd name="T71" fmla="*/ 119 h 320"/>
                  <a:gd name="T72" fmla="*/ 74 w 178"/>
                  <a:gd name="T73" fmla="*/ 116 h 320"/>
                  <a:gd name="T74" fmla="*/ 60 w 178"/>
                  <a:gd name="T75" fmla="*/ 108 h 320"/>
                  <a:gd name="T76" fmla="*/ 52 w 178"/>
                  <a:gd name="T77" fmla="*/ 96 h 320"/>
                  <a:gd name="T78" fmla="*/ 49 w 178"/>
                  <a:gd name="T79" fmla="*/ 80 h 320"/>
                  <a:gd name="T80" fmla="*/ 50 w 178"/>
                  <a:gd name="T81" fmla="*/ 72 h 320"/>
                  <a:gd name="T82" fmla="*/ 56 w 178"/>
                  <a:gd name="T83" fmla="*/ 58 h 320"/>
                  <a:gd name="T84" fmla="*/ 67 w 178"/>
                  <a:gd name="T85" fmla="*/ 47 h 320"/>
                  <a:gd name="T86" fmla="*/ 81 w 178"/>
                  <a:gd name="T87" fmla="*/ 40 h 320"/>
                  <a:gd name="T88" fmla="*/ 89 w 178"/>
                  <a:gd name="T89" fmla="*/ 40 h 3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178" h="320">
                    <a:moveTo>
                      <a:pt x="89" y="320"/>
                    </a:moveTo>
                    <a:lnTo>
                      <a:pt x="89" y="320"/>
                    </a:lnTo>
                    <a:lnTo>
                      <a:pt x="103" y="291"/>
                    </a:lnTo>
                    <a:lnTo>
                      <a:pt x="133" y="221"/>
                    </a:lnTo>
                    <a:lnTo>
                      <a:pt x="150" y="181"/>
                    </a:lnTo>
                    <a:lnTo>
                      <a:pt x="164" y="144"/>
                    </a:lnTo>
                    <a:lnTo>
                      <a:pt x="173" y="111"/>
                    </a:lnTo>
                    <a:lnTo>
                      <a:pt x="176" y="98"/>
                    </a:lnTo>
                    <a:lnTo>
                      <a:pt x="178" y="87"/>
                    </a:lnTo>
                    <a:lnTo>
                      <a:pt x="178" y="87"/>
                    </a:lnTo>
                    <a:lnTo>
                      <a:pt x="178" y="79"/>
                    </a:lnTo>
                    <a:lnTo>
                      <a:pt x="176" y="71"/>
                    </a:lnTo>
                    <a:lnTo>
                      <a:pt x="173" y="62"/>
                    </a:lnTo>
                    <a:lnTo>
                      <a:pt x="171" y="54"/>
                    </a:lnTo>
                    <a:lnTo>
                      <a:pt x="162" y="39"/>
                    </a:lnTo>
                    <a:lnTo>
                      <a:pt x="153" y="26"/>
                    </a:lnTo>
                    <a:lnTo>
                      <a:pt x="139" y="15"/>
                    </a:lnTo>
                    <a:lnTo>
                      <a:pt x="125" y="7"/>
                    </a:lnTo>
                    <a:lnTo>
                      <a:pt x="117" y="4"/>
                    </a:lnTo>
                    <a:lnTo>
                      <a:pt x="108" y="3"/>
                    </a:lnTo>
                    <a:lnTo>
                      <a:pt x="100" y="1"/>
                    </a:lnTo>
                    <a:lnTo>
                      <a:pt x="90" y="0"/>
                    </a:lnTo>
                    <a:lnTo>
                      <a:pt x="90" y="0"/>
                    </a:lnTo>
                    <a:lnTo>
                      <a:pt x="89" y="0"/>
                    </a:lnTo>
                    <a:lnTo>
                      <a:pt x="89" y="0"/>
                    </a:lnTo>
                    <a:lnTo>
                      <a:pt x="89" y="0"/>
                    </a:lnTo>
                    <a:lnTo>
                      <a:pt x="89" y="0"/>
                    </a:lnTo>
                    <a:lnTo>
                      <a:pt x="89" y="0"/>
                    </a:lnTo>
                    <a:lnTo>
                      <a:pt x="89" y="0"/>
                    </a:lnTo>
                    <a:lnTo>
                      <a:pt x="88" y="0"/>
                    </a:lnTo>
                    <a:lnTo>
                      <a:pt x="88" y="0"/>
                    </a:lnTo>
                    <a:lnTo>
                      <a:pt x="78" y="1"/>
                    </a:lnTo>
                    <a:lnTo>
                      <a:pt x="70" y="3"/>
                    </a:lnTo>
                    <a:lnTo>
                      <a:pt x="61" y="4"/>
                    </a:lnTo>
                    <a:lnTo>
                      <a:pt x="53" y="7"/>
                    </a:lnTo>
                    <a:lnTo>
                      <a:pt x="39" y="15"/>
                    </a:lnTo>
                    <a:lnTo>
                      <a:pt x="25" y="26"/>
                    </a:lnTo>
                    <a:lnTo>
                      <a:pt x="16" y="39"/>
                    </a:lnTo>
                    <a:lnTo>
                      <a:pt x="7" y="54"/>
                    </a:lnTo>
                    <a:lnTo>
                      <a:pt x="5" y="62"/>
                    </a:lnTo>
                    <a:lnTo>
                      <a:pt x="2" y="71"/>
                    </a:lnTo>
                    <a:lnTo>
                      <a:pt x="0" y="79"/>
                    </a:lnTo>
                    <a:lnTo>
                      <a:pt x="0" y="87"/>
                    </a:lnTo>
                    <a:lnTo>
                      <a:pt x="0" y="87"/>
                    </a:lnTo>
                    <a:lnTo>
                      <a:pt x="2" y="98"/>
                    </a:lnTo>
                    <a:lnTo>
                      <a:pt x="5" y="111"/>
                    </a:lnTo>
                    <a:lnTo>
                      <a:pt x="14" y="144"/>
                    </a:lnTo>
                    <a:lnTo>
                      <a:pt x="28" y="181"/>
                    </a:lnTo>
                    <a:lnTo>
                      <a:pt x="45" y="221"/>
                    </a:lnTo>
                    <a:lnTo>
                      <a:pt x="75" y="291"/>
                    </a:lnTo>
                    <a:lnTo>
                      <a:pt x="89" y="320"/>
                    </a:lnTo>
                    <a:lnTo>
                      <a:pt x="89" y="320"/>
                    </a:lnTo>
                    <a:close/>
                    <a:moveTo>
                      <a:pt x="89" y="40"/>
                    </a:moveTo>
                    <a:lnTo>
                      <a:pt x="89" y="40"/>
                    </a:lnTo>
                    <a:lnTo>
                      <a:pt x="97" y="40"/>
                    </a:lnTo>
                    <a:lnTo>
                      <a:pt x="104" y="43"/>
                    </a:lnTo>
                    <a:lnTo>
                      <a:pt x="111" y="47"/>
                    </a:lnTo>
                    <a:lnTo>
                      <a:pt x="117" y="51"/>
                    </a:lnTo>
                    <a:lnTo>
                      <a:pt x="122" y="58"/>
                    </a:lnTo>
                    <a:lnTo>
                      <a:pt x="125" y="64"/>
                    </a:lnTo>
                    <a:lnTo>
                      <a:pt x="128" y="72"/>
                    </a:lnTo>
                    <a:lnTo>
                      <a:pt x="129" y="80"/>
                    </a:lnTo>
                    <a:lnTo>
                      <a:pt x="129" y="80"/>
                    </a:lnTo>
                    <a:lnTo>
                      <a:pt x="128" y="87"/>
                    </a:lnTo>
                    <a:lnTo>
                      <a:pt x="125" y="96"/>
                    </a:lnTo>
                    <a:lnTo>
                      <a:pt x="122" y="102"/>
                    </a:lnTo>
                    <a:lnTo>
                      <a:pt x="117" y="108"/>
                    </a:lnTo>
                    <a:lnTo>
                      <a:pt x="111" y="113"/>
                    </a:lnTo>
                    <a:lnTo>
                      <a:pt x="104" y="116"/>
                    </a:lnTo>
                    <a:lnTo>
                      <a:pt x="97" y="119"/>
                    </a:lnTo>
                    <a:lnTo>
                      <a:pt x="89" y="119"/>
                    </a:lnTo>
                    <a:lnTo>
                      <a:pt x="89" y="119"/>
                    </a:lnTo>
                    <a:lnTo>
                      <a:pt x="81" y="119"/>
                    </a:lnTo>
                    <a:lnTo>
                      <a:pt x="74" y="116"/>
                    </a:lnTo>
                    <a:lnTo>
                      <a:pt x="67" y="113"/>
                    </a:lnTo>
                    <a:lnTo>
                      <a:pt x="60" y="108"/>
                    </a:lnTo>
                    <a:lnTo>
                      <a:pt x="56" y="102"/>
                    </a:lnTo>
                    <a:lnTo>
                      <a:pt x="52" y="96"/>
                    </a:lnTo>
                    <a:lnTo>
                      <a:pt x="50" y="87"/>
                    </a:lnTo>
                    <a:lnTo>
                      <a:pt x="49" y="80"/>
                    </a:lnTo>
                    <a:lnTo>
                      <a:pt x="49" y="80"/>
                    </a:lnTo>
                    <a:lnTo>
                      <a:pt x="50" y="72"/>
                    </a:lnTo>
                    <a:lnTo>
                      <a:pt x="52" y="64"/>
                    </a:lnTo>
                    <a:lnTo>
                      <a:pt x="56" y="58"/>
                    </a:lnTo>
                    <a:lnTo>
                      <a:pt x="60" y="51"/>
                    </a:lnTo>
                    <a:lnTo>
                      <a:pt x="67" y="47"/>
                    </a:lnTo>
                    <a:lnTo>
                      <a:pt x="74" y="43"/>
                    </a:lnTo>
                    <a:lnTo>
                      <a:pt x="81" y="40"/>
                    </a:lnTo>
                    <a:lnTo>
                      <a:pt x="89" y="40"/>
                    </a:lnTo>
                    <a:lnTo>
                      <a:pt x="89" y="4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>
                  <a:latin typeface="+mj-lt"/>
                  <a:ea typeface="微软雅黑" panose="020B0503020204020204" pitchFamily="34" charset="-122"/>
                </a:endParaRPr>
              </a:p>
            </p:txBody>
          </p:sp>
        </p:grpSp>
      </p:grpSp>
      <p:sp>
        <p:nvSpPr>
          <p:cNvPr id="6" name="标题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14419539"/>
      </p:ext>
    </p:extLst>
  </p:cSld>
  <p:clrMapOvr>
    <a:masterClrMapping/>
  </p:clrMapOvr>
  <p:transition spd="slow" advClick="0" advTm="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500"/>
                            </p:stCondLst>
                            <p:childTnLst>
                              <p:par>
                                <p:cTn id="5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0"/>
                            </p:stCondLst>
                            <p:childTnLst>
                              <p:par>
                                <p:cTn id="5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500"/>
                            </p:stCondLst>
                            <p:childTnLst>
                              <p:par>
                                <p:cTn id="5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000"/>
                            </p:stCondLst>
                            <p:childTnLst>
                              <p:par>
                                <p:cTn id="6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6500"/>
                            </p:stCondLst>
                            <p:childTnLst>
                              <p:par>
                                <p:cTn id="7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000"/>
                            </p:stCondLst>
                            <p:childTnLst>
                              <p:par>
                                <p:cTn id="7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" grpId="0"/>
      <p:bldP spid="52" grpId="0"/>
      <p:bldP spid="53" grpId="0"/>
      <p:bldP spid="54" grpId="0"/>
      <p:bldP spid="55" grpId="0"/>
      <p:bldP spid="56" grpId="0"/>
      <p:bldP spid="57" grpId="0"/>
      <p:bldP spid="58" grpId="0"/>
      <p:bldP spid="59" grpId="0"/>
      <p:bldP spid="60" grpId="0"/>
      <p:bldP spid="6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14" cstate="email">
            <a:extLst>
              <a:ext uri="{BEBA8EAE-BF5A-486C-A8C5-ECC9F3942E4B}">
                <a14:imgProps xmlns:a14="http://schemas.microsoft.com/office/drawing/2010/main">
                  <a14:imgLayer r:embed="rId15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520700"/>
            <a:ext cx="9141291" cy="2692400"/>
          </a:xfrm>
          <a:prstGeom prst="rect">
            <a:avLst/>
          </a:prstGeom>
        </p:spPr>
      </p:pic>
      <p:sp>
        <p:nvSpPr>
          <p:cNvPr id="8" name="MH_Others_1"/>
          <p:cNvSpPr/>
          <p:nvPr>
            <p:custDataLst>
              <p:tags r:id="rId1"/>
            </p:custDataLst>
          </p:nvPr>
        </p:nvSpPr>
        <p:spPr>
          <a:xfrm>
            <a:off x="92018" y="878065"/>
            <a:ext cx="434711" cy="822838"/>
          </a:xfrm>
          <a:custGeom>
            <a:avLst/>
            <a:gdLst>
              <a:gd name="connsiteX0" fmla="*/ 1 w 776515"/>
              <a:gd name="connsiteY0" fmla="*/ 0 h 1553028"/>
              <a:gd name="connsiteX1" fmla="*/ 776515 w 776515"/>
              <a:gd name="connsiteY1" fmla="*/ 776514 h 1553028"/>
              <a:gd name="connsiteX2" fmla="*/ 1 w 776515"/>
              <a:gd name="connsiteY2" fmla="*/ 1553028 h 1553028"/>
              <a:gd name="connsiteX3" fmla="*/ 0 w 776515"/>
              <a:gd name="connsiteY3" fmla="*/ 1553028 h 1553028"/>
              <a:gd name="connsiteX4" fmla="*/ 0 w 776515"/>
              <a:gd name="connsiteY4" fmla="*/ 0 h 15530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76515" h="1553028">
                <a:moveTo>
                  <a:pt x="1" y="0"/>
                </a:moveTo>
                <a:cubicBezTo>
                  <a:pt x="428858" y="0"/>
                  <a:pt x="776515" y="347657"/>
                  <a:pt x="776515" y="776514"/>
                </a:cubicBezTo>
                <a:cubicBezTo>
                  <a:pt x="776515" y="1205371"/>
                  <a:pt x="428858" y="1553028"/>
                  <a:pt x="1" y="1553028"/>
                </a:cubicBezTo>
                <a:lnTo>
                  <a:pt x="0" y="1553028"/>
                </a:lnTo>
                <a:lnTo>
                  <a:pt x="0" y="0"/>
                </a:lnTo>
                <a:close/>
              </a:path>
            </a:pathLst>
          </a:custGeom>
          <a:solidFill>
            <a:srgbClr val="FFF46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>
              <a:latin typeface="+mj-lt"/>
            </a:endParaRPr>
          </a:p>
        </p:txBody>
      </p:sp>
      <p:sp>
        <p:nvSpPr>
          <p:cNvPr id="9" name="MH_Others_2"/>
          <p:cNvSpPr txBox="1"/>
          <p:nvPr>
            <p:custDataLst>
              <p:tags r:id="rId2"/>
            </p:custDataLst>
          </p:nvPr>
        </p:nvSpPr>
        <p:spPr>
          <a:xfrm>
            <a:off x="526729" y="878065"/>
            <a:ext cx="1985723" cy="824104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en-US" altLang="zh-CN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微软雅黑" panose="020B0503020204020204" pitchFamily="34" charset="-122"/>
              </a:rPr>
              <a:t>CONTENTS</a:t>
            </a:r>
            <a:endParaRPr lang="zh-CN" altLang="en-US" sz="1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微软雅黑" panose="020B0503020204020204" pitchFamily="34" charset="-122"/>
            </a:endParaRPr>
          </a:p>
        </p:txBody>
      </p:sp>
      <p:sp>
        <p:nvSpPr>
          <p:cNvPr id="10" name="MH_Others_3"/>
          <p:cNvSpPr/>
          <p:nvPr>
            <p:custDataLst>
              <p:tags r:id="rId3"/>
            </p:custDataLst>
          </p:nvPr>
        </p:nvSpPr>
        <p:spPr>
          <a:xfrm>
            <a:off x="-1" y="878065"/>
            <a:ext cx="64054" cy="822838"/>
          </a:xfrm>
          <a:custGeom>
            <a:avLst/>
            <a:gdLst>
              <a:gd name="connsiteX0" fmla="*/ 0 w 63524"/>
              <a:gd name="connsiteY0" fmla="*/ 0 h 816033"/>
              <a:gd name="connsiteX1" fmla="*/ 1 w 63524"/>
              <a:gd name="connsiteY1" fmla="*/ 0 h 816033"/>
              <a:gd name="connsiteX2" fmla="*/ 63524 w 63524"/>
              <a:gd name="connsiteY2" fmla="*/ 6061 h 816033"/>
              <a:gd name="connsiteX3" fmla="*/ 63524 w 63524"/>
              <a:gd name="connsiteY3" fmla="*/ 809972 h 816033"/>
              <a:gd name="connsiteX4" fmla="*/ 1 w 63524"/>
              <a:gd name="connsiteY4" fmla="*/ 816033 h 816033"/>
              <a:gd name="connsiteX5" fmla="*/ 0 w 63524"/>
              <a:gd name="connsiteY5" fmla="*/ 816033 h 8160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3524" h="816033">
                <a:moveTo>
                  <a:pt x="0" y="0"/>
                </a:moveTo>
                <a:lnTo>
                  <a:pt x="1" y="0"/>
                </a:lnTo>
                <a:lnTo>
                  <a:pt x="63524" y="6061"/>
                </a:lnTo>
                <a:lnTo>
                  <a:pt x="63524" y="809972"/>
                </a:lnTo>
                <a:lnTo>
                  <a:pt x="1" y="816033"/>
                </a:lnTo>
                <a:lnTo>
                  <a:pt x="0" y="816033"/>
                </a:lnTo>
                <a:close/>
              </a:path>
            </a:pathLst>
          </a:custGeom>
          <a:solidFill>
            <a:srgbClr val="FFF46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algn="ctr"/>
            <a:endParaRPr lang="zh-CN" altLang="en-US" sz="1013">
              <a:latin typeface="+mj-lt"/>
            </a:endParaRPr>
          </a:p>
        </p:txBody>
      </p:sp>
      <p:sp>
        <p:nvSpPr>
          <p:cNvPr id="11" name="MH_Entry_1">
            <a:hlinkClick r:id="rId16" action="ppaction://hlinksldjump"/>
          </p:cNvPr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1506502" y="2913343"/>
            <a:ext cx="3404576" cy="4113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normAutofit/>
          </a:bodyPr>
          <a:lstStyle>
            <a:defPPr>
              <a:defRPr lang="zh-CN"/>
            </a:defPPr>
            <a:lvl1pPr>
              <a:defRPr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  <a:lvl2pPr marL="742950" indent="-285750">
              <a:defRPr>
                <a:latin typeface="Arial Narrow" panose="020B0606020202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latin typeface="Arial Narrow" panose="020B0606020202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latin typeface="Arial Narrow" panose="020B0606020202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latin typeface="Arial Narrow" panose="020B0606020202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 Narrow" panose="020B0606020202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 Narrow" panose="020B0606020202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 Narrow" panose="020B0606020202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 Narrow" panose="020B0606020202030204" pitchFamily="34" charset="0"/>
                <a:ea typeface="宋体" panose="02010600030101010101" pitchFamily="2" charset="-122"/>
              </a:defRPr>
            </a:lvl9pPr>
          </a:lstStyle>
          <a:p>
            <a:r>
              <a:rPr lang="tr-TR" altLang="zh-CN" sz="240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微软雅黑" panose="020B0503020204020204" pitchFamily="34" charset="-122"/>
              </a:rPr>
              <a:t>Cancel</a:t>
            </a:r>
            <a:endParaRPr lang="zh-CN" altLang="en-US" sz="24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微软雅黑" panose="020B0503020204020204" pitchFamily="34" charset="-122"/>
            </a:endParaRPr>
          </a:p>
        </p:txBody>
      </p:sp>
      <p:sp>
        <p:nvSpPr>
          <p:cNvPr id="12" name="MH_Number_1">
            <a:hlinkClick r:id="rId16" action="ppaction://hlinksldjump"/>
          </p:cNvPr>
          <p:cNvSpPr/>
          <p:nvPr>
            <p:custDataLst>
              <p:tags r:id="rId5"/>
            </p:custDataLst>
          </p:nvPr>
        </p:nvSpPr>
        <p:spPr>
          <a:xfrm rot="19752126">
            <a:off x="719377" y="2806700"/>
            <a:ext cx="500767" cy="437637"/>
          </a:xfrm>
          <a:custGeom>
            <a:avLst/>
            <a:gdLst>
              <a:gd name="connsiteX0" fmla="*/ 279534 w 544042"/>
              <a:gd name="connsiteY0" fmla="*/ 0 h 475457"/>
              <a:gd name="connsiteX1" fmla="*/ 544042 w 544042"/>
              <a:gd name="connsiteY1" fmla="*/ 475457 h 475457"/>
              <a:gd name="connsiteX2" fmla="*/ 0 w 544042"/>
              <a:gd name="connsiteY2" fmla="*/ 468961 h 4754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44042" h="475457">
                <a:moveTo>
                  <a:pt x="279534" y="0"/>
                </a:moveTo>
                <a:lnTo>
                  <a:pt x="544042" y="475457"/>
                </a:lnTo>
                <a:lnTo>
                  <a:pt x="0" y="468961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135000" rIns="0" bIns="0" rtlCol="0" anchor="ctr">
            <a:normAutofit/>
          </a:bodyPr>
          <a:lstStyle/>
          <a:p>
            <a:pPr algn="ctr"/>
            <a:r>
              <a:rPr lang="en-US" altLang="zh-CN" sz="1600" dirty="0">
                <a:solidFill>
                  <a:srgbClr val="FFFFFF"/>
                </a:solidFill>
                <a:latin typeface="+mj-lt"/>
                <a:ea typeface="微软雅黑" panose="020B0503020204020204" pitchFamily="34" charset="-122"/>
              </a:rPr>
              <a:t>01</a:t>
            </a:r>
            <a:endParaRPr lang="zh-CN" altLang="en-US" sz="1600" dirty="0">
              <a:solidFill>
                <a:srgbClr val="FFFFFF"/>
              </a:solidFill>
              <a:latin typeface="+mj-lt"/>
              <a:ea typeface="微软雅黑" panose="020B0503020204020204" pitchFamily="34" charset="-122"/>
            </a:endParaRPr>
          </a:p>
        </p:txBody>
      </p:sp>
      <p:sp>
        <p:nvSpPr>
          <p:cNvPr id="13" name="MH_Entry_2">
            <a:hlinkClick r:id="rId17" action="ppaction://hlinksldjump"/>
          </p:cNvPr>
          <p:cNvSpPr txBox="1"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1506502" y="3782206"/>
            <a:ext cx="3404576" cy="4113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normAutofit/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9pPr>
          </a:lstStyle>
          <a:p>
            <a:r>
              <a:rPr lang="tr-TR" altLang="zh-CN" sz="240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微软雅黑" panose="020B0503020204020204" pitchFamily="34" charset="-122"/>
              </a:rPr>
              <a:t>Certification</a:t>
            </a:r>
            <a:endParaRPr lang="zh-CN" altLang="en-US" sz="24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微软雅黑" panose="020B0503020204020204" pitchFamily="34" charset="-122"/>
            </a:endParaRPr>
          </a:p>
        </p:txBody>
      </p:sp>
      <p:sp>
        <p:nvSpPr>
          <p:cNvPr id="14" name="MH_Number_2">
            <a:hlinkClick r:id="rId17" action="ppaction://hlinksldjump"/>
          </p:cNvPr>
          <p:cNvSpPr/>
          <p:nvPr>
            <p:custDataLst>
              <p:tags r:id="rId7"/>
            </p:custDataLst>
          </p:nvPr>
        </p:nvSpPr>
        <p:spPr>
          <a:xfrm rot="19752126">
            <a:off x="719377" y="3663885"/>
            <a:ext cx="500767" cy="437637"/>
          </a:xfrm>
          <a:custGeom>
            <a:avLst/>
            <a:gdLst>
              <a:gd name="connsiteX0" fmla="*/ 279534 w 544042"/>
              <a:gd name="connsiteY0" fmla="*/ 0 h 475457"/>
              <a:gd name="connsiteX1" fmla="*/ 544042 w 544042"/>
              <a:gd name="connsiteY1" fmla="*/ 475457 h 475457"/>
              <a:gd name="connsiteX2" fmla="*/ 0 w 544042"/>
              <a:gd name="connsiteY2" fmla="*/ 468961 h 4754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44042" h="475457">
                <a:moveTo>
                  <a:pt x="279534" y="0"/>
                </a:moveTo>
                <a:lnTo>
                  <a:pt x="544042" y="475457"/>
                </a:lnTo>
                <a:lnTo>
                  <a:pt x="0" y="468961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135000" rIns="0" bIns="0" rtlCol="0" anchor="ctr">
            <a:normAutofit/>
          </a:bodyPr>
          <a:lstStyle/>
          <a:p>
            <a:pPr algn="ctr"/>
            <a:r>
              <a:rPr lang="en-US" altLang="zh-CN" sz="1600" dirty="0">
                <a:solidFill>
                  <a:srgbClr val="FFFFFF"/>
                </a:solidFill>
                <a:latin typeface="+mj-lt"/>
                <a:ea typeface="微软雅黑" panose="020B0503020204020204" pitchFamily="34" charset="-122"/>
              </a:rPr>
              <a:t>02</a:t>
            </a:r>
            <a:endParaRPr lang="zh-CN" altLang="en-US" sz="1600" dirty="0">
              <a:solidFill>
                <a:srgbClr val="FFFFFF"/>
              </a:solidFill>
              <a:latin typeface="+mj-lt"/>
              <a:ea typeface="微软雅黑" panose="020B0503020204020204" pitchFamily="34" charset="-122"/>
            </a:endParaRPr>
          </a:p>
        </p:txBody>
      </p:sp>
      <p:sp>
        <p:nvSpPr>
          <p:cNvPr id="15" name="MH_Entry_3">
            <a:hlinkClick r:id="rId18" action="ppaction://hlinksldjump"/>
          </p:cNvPr>
          <p:cNvSpPr txBox="1">
            <a:spLocks noChangeArrowheads="1"/>
          </p:cNvSpPr>
          <p:nvPr>
            <p:custDataLst>
              <p:tags r:id="rId8"/>
            </p:custDataLst>
          </p:nvPr>
        </p:nvSpPr>
        <p:spPr bwMode="auto">
          <a:xfrm>
            <a:off x="5369713" y="2918686"/>
            <a:ext cx="3404576" cy="4113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normAutofit/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9pPr>
          </a:lstStyle>
          <a:p>
            <a:r>
              <a:rPr lang="tr-TR" altLang="zh-CN" sz="240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微软雅黑" panose="020B0503020204020204" pitchFamily="34" charset="-122"/>
              </a:rPr>
              <a:t>Calculate</a:t>
            </a:r>
            <a:endParaRPr lang="zh-CN" altLang="en-US" sz="24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微软雅黑" panose="020B0503020204020204" pitchFamily="34" charset="-122"/>
            </a:endParaRPr>
          </a:p>
        </p:txBody>
      </p:sp>
      <p:sp>
        <p:nvSpPr>
          <p:cNvPr id="16" name="MH_Number_3">
            <a:hlinkClick r:id="rId18" action="ppaction://hlinksldjump"/>
          </p:cNvPr>
          <p:cNvSpPr/>
          <p:nvPr>
            <p:custDataLst>
              <p:tags r:id="rId9"/>
            </p:custDataLst>
          </p:nvPr>
        </p:nvSpPr>
        <p:spPr>
          <a:xfrm rot="19752126">
            <a:off x="4660634" y="2812044"/>
            <a:ext cx="500767" cy="437637"/>
          </a:xfrm>
          <a:custGeom>
            <a:avLst/>
            <a:gdLst>
              <a:gd name="connsiteX0" fmla="*/ 279534 w 544042"/>
              <a:gd name="connsiteY0" fmla="*/ 0 h 475457"/>
              <a:gd name="connsiteX1" fmla="*/ 544042 w 544042"/>
              <a:gd name="connsiteY1" fmla="*/ 475457 h 475457"/>
              <a:gd name="connsiteX2" fmla="*/ 0 w 544042"/>
              <a:gd name="connsiteY2" fmla="*/ 468961 h 4754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44042" h="475457">
                <a:moveTo>
                  <a:pt x="279534" y="0"/>
                </a:moveTo>
                <a:lnTo>
                  <a:pt x="544042" y="475457"/>
                </a:lnTo>
                <a:lnTo>
                  <a:pt x="0" y="468961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135000" rIns="0" bIns="0" rtlCol="0" anchor="ctr">
            <a:normAutofit/>
          </a:bodyPr>
          <a:lstStyle/>
          <a:p>
            <a:pPr algn="ctr"/>
            <a:r>
              <a:rPr lang="en-US" altLang="zh-CN" sz="1600" dirty="0">
                <a:solidFill>
                  <a:srgbClr val="FFFFFF"/>
                </a:solidFill>
                <a:latin typeface="+mj-lt"/>
                <a:ea typeface="微软雅黑" panose="020B0503020204020204" pitchFamily="34" charset="-122"/>
              </a:rPr>
              <a:t>03</a:t>
            </a:r>
            <a:endParaRPr lang="zh-CN" altLang="en-US" sz="1600" dirty="0">
              <a:solidFill>
                <a:srgbClr val="FFFFFF"/>
              </a:solidFill>
              <a:latin typeface="+mj-lt"/>
              <a:ea typeface="微软雅黑" panose="020B0503020204020204" pitchFamily="34" charset="-122"/>
            </a:endParaRPr>
          </a:p>
        </p:txBody>
      </p:sp>
      <p:sp>
        <p:nvSpPr>
          <p:cNvPr id="17" name="MH_Entry_4">
            <a:hlinkClick r:id="rId19" action="ppaction://hlinksldjump"/>
          </p:cNvPr>
          <p:cNvSpPr txBox="1"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5369713" y="3787550"/>
            <a:ext cx="3404576" cy="4113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normAutofit/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9pPr>
          </a:lstStyle>
          <a:p>
            <a:r>
              <a:rPr lang="tr-TR" altLang="zh-CN" sz="240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微软雅黑" panose="020B0503020204020204" pitchFamily="34" charset="-122"/>
              </a:rPr>
              <a:t>Choose</a:t>
            </a:r>
            <a:endParaRPr lang="zh-CN" altLang="en-US" sz="24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微软雅黑" panose="020B0503020204020204" pitchFamily="34" charset="-122"/>
            </a:endParaRPr>
          </a:p>
        </p:txBody>
      </p:sp>
      <p:sp>
        <p:nvSpPr>
          <p:cNvPr id="18" name="MH_Number_4">
            <a:hlinkClick r:id="rId19" action="ppaction://hlinksldjump"/>
          </p:cNvPr>
          <p:cNvSpPr/>
          <p:nvPr>
            <p:custDataLst>
              <p:tags r:id="rId11"/>
            </p:custDataLst>
          </p:nvPr>
        </p:nvSpPr>
        <p:spPr>
          <a:xfrm rot="19752126">
            <a:off x="4660634" y="3669229"/>
            <a:ext cx="500767" cy="437637"/>
          </a:xfrm>
          <a:custGeom>
            <a:avLst/>
            <a:gdLst>
              <a:gd name="connsiteX0" fmla="*/ 279534 w 544042"/>
              <a:gd name="connsiteY0" fmla="*/ 0 h 475457"/>
              <a:gd name="connsiteX1" fmla="*/ 544042 w 544042"/>
              <a:gd name="connsiteY1" fmla="*/ 475457 h 475457"/>
              <a:gd name="connsiteX2" fmla="*/ 0 w 544042"/>
              <a:gd name="connsiteY2" fmla="*/ 468961 h 4754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44042" h="475457">
                <a:moveTo>
                  <a:pt x="279534" y="0"/>
                </a:moveTo>
                <a:lnTo>
                  <a:pt x="544042" y="475457"/>
                </a:lnTo>
                <a:lnTo>
                  <a:pt x="0" y="468961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135000" rIns="0" bIns="0" rtlCol="0" anchor="ctr">
            <a:normAutofit/>
          </a:bodyPr>
          <a:lstStyle/>
          <a:p>
            <a:pPr algn="ctr"/>
            <a:r>
              <a:rPr lang="en-US" altLang="zh-CN" sz="1600">
                <a:solidFill>
                  <a:srgbClr val="FFFFFF"/>
                </a:solidFill>
                <a:latin typeface="+mj-lt"/>
                <a:ea typeface="微软雅黑" panose="020B0503020204020204" pitchFamily="34" charset="-122"/>
              </a:rPr>
              <a:t>04</a:t>
            </a:r>
            <a:endParaRPr lang="zh-CN" altLang="en-US" sz="1600">
              <a:solidFill>
                <a:srgbClr val="FFFFFF"/>
              </a:solidFill>
              <a:latin typeface="+mj-lt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168185000"/>
      </p:ext>
    </p:extLst>
  </p:cSld>
  <p:clrMapOvr>
    <a:masterClrMapping/>
  </p:clrMapOvr>
  <p:transition spd="slow" advClick="0" advTm="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250"/>
                            </p:stCondLst>
                            <p:childTnLst>
                              <p:par>
                                <p:cTn id="1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250"/>
                            </p:stCondLst>
                            <p:childTnLst>
                              <p:par>
                                <p:cTn id="2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750"/>
                            </p:stCondLst>
                            <p:childTnLst>
                              <p:par>
                                <p:cTn id="2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75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250"/>
                            </p:stCondLst>
                            <p:childTnLst>
                              <p:par>
                                <p:cTn id="3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250"/>
                            </p:stCondLst>
                            <p:childTnLst>
                              <p:par>
                                <p:cTn id="4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750"/>
                            </p:stCondLst>
                            <p:childTnLst>
                              <p:par>
                                <p:cTn id="4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6750"/>
                            </p:stCondLst>
                            <p:childTnLst>
                              <p:par>
                                <p:cTn id="5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/>
      <p:bldP spid="10" grpId="0" animBg="1"/>
      <p:bldP spid="11" grpId="0"/>
      <p:bldP spid="12" grpId="0" animBg="1"/>
      <p:bldP spid="13" grpId="0"/>
      <p:bldP spid="14" grpId="0" animBg="1"/>
      <p:bldP spid="15" grpId="0"/>
      <p:bldP spid="16" grpId="0" animBg="1"/>
      <p:bldP spid="17" grpId="0"/>
      <p:bldP spid="18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8" cstate="email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520700"/>
            <a:ext cx="9141291" cy="2692400"/>
          </a:xfrm>
          <a:prstGeom prst="rect">
            <a:avLst/>
          </a:prstGeom>
        </p:spPr>
      </p:pic>
      <p:sp>
        <p:nvSpPr>
          <p:cNvPr id="8" name="MH_Others_1"/>
          <p:cNvSpPr/>
          <p:nvPr>
            <p:custDataLst>
              <p:tags r:id="rId1"/>
            </p:custDataLst>
          </p:nvPr>
        </p:nvSpPr>
        <p:spPr>
          <a:xfrm>
            <a:off x="92018" y="878065"/>
            <a:ext cx="434711" cy="822838"/>
          </a:xfrm>
          <a:custGeom>
            <a:avLst/>
            <a:gdLst>
              <a:gd name="connsiteX0" fmla="*/ 1 w 776515"/>
              <a:gd name="connsiteY0" fmla="*/ 0 h 1553028"/>
              <a:gd name="connsiteX1" fmla="*/ 776515 w 776515"/>
              <a:gd name="connsiteY1" fmla="*/ 776514 h 1553028"/>
              <a:gd name="connsiteX2" fmla="*/ 1 w 776515"/>
              <a:gd name="connsiteY2" fmla="*/ 1553028 h 1553028"/>
              <a:gd name="connsiteX3" fmla="*/ 0 w 776515"/>
              <a:gd name="connsiteY3" fmla="*/ 1553028 h 1553028"/>
              <a:gd name="connsiteX4" fmla="*/ 0 w 776515"/>
              <a:gd name="connsiteY4" fmla="*/ 0 h 15530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76515" h="1553028">
                <a:moveTo>
                  <a:pt x="1" y="0"/>
                </a:moveTo>
                <a:cubicBezTo>
                  <a:pt x="428858" y="0"/>
                  <a:pt x="776515" y="347657"/>
                  <a:pt x="776515" y="776514"/>
                </a:cubicBezTo>
                <a:cubicBezTo>
                  <a:pt x="776515" y="1205371"/>
                  <a:pt x="428858" y="1553028"/>
                  <a:pt x="1" y="1553028"/>
                </a:cubicBezTo>
                <a:lnTo>
                  <a:pt x="0" y="1553028"/>
                </a:lnTo>
                <a:lnTo>
                  <a:pt x="0" y="0"/>
                </a:lnTo>
                <a:close/>
              </a:path>
            </a:pathLst>
          </a:custGeom>
          <a:solidFill>
            <a:srgbClr val="FFF46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/>
          </a:p>
        </p:txBody>
      </p:sp>
      <p:sp>
        <p:nvSpPr>
          <p:cNvPr id="10" name="MH_Others_3"/>
          <p:cNvSpPr/>
          <p:nvPr>
            <p:custDataLst>
              <p:tags r:id="rId2"/>
            </p:custDataLst>
          </p:nvPr>
        </p:nvSpPr>
        <p:spPr>
          <a:xfrm>
            <a:off x="-1" y="878065"/>
            <a:ext cx="64054" cy="822838"/>
          </a:xfrm>
          <a:custGeom>
            <a:avLst/>
            <a:gdLst>
              <a:gd name="connsiteX0" fmla="*/ 0 w 63524"/>
              <a:gd name="connsiteY0" fmla="*/ 0 h 816033"/>
              <a:gd name="connsiteX1" fmla="*/ 1 w 63524"/>
              <a:gd name="connsiteY1" fmla="*/ 0 h 816033"/>
              <a:gd name="connsiteX2" fmla="*/ 63524 w 63524"/>
              <a:gd name="connsiteY2" fmla="*/ 6061 h 816033"/>
              <a:gd name="connsiteX3" fmla="*/ 63524 w 63524"/>
              <a:gd name="connsiteY3" fmla="*/ 809972 h 816033"/>
              <a:gd name="connsiteX4" fmla="*/ 1 w 63524"/>
              <a:gd name="connsiteY4" fmla="*/ 816033 h 816033"/>
              <a:gd name="connsiteX5" fmla="*/ 0 w 63524"/>
              <a:gd name="connsiteY5" fmla="*/ 816033 h 8160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3524" h="816033">
                <a:moveTo>
                  <a:pt x="0" y="0"/>
                </a:moveTo>
                <a:lnTo>
                  <a:pt x="1" y="0"/>
                </a:lnTo>
                <a:lnTo>
                  <a:pt x="63524" y="6061"/>
                </a:lnTo>
                <a:lnTo>
                  <a:pt x="63524" y="809972"/>
                </a:lnTo>
                <a:lnTo>
                  <a:pt x="1" y="816033"/>
                </a:lnTo>
                <a:lnTo>
                  <a:pt x="0" y="816033"/>
                </a:lnTo>
                <a:close/>
              </a:path>
            </a:pathLst>
          </a:custGeom>
          <a:solidFill>
            <a:srgbClr val="FFF46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algn="ctr"/>
            <a:endParaRPr lang="zh-CN" altLang="en-US" sz="1013"/>
          </a:p>
        </p:txBody>
      </p:sp>
      <p:sp>
        <p:nvSpPr>
          <p:cNvPr id="12" name="MH_Number_1">
            <a:hlinkClick r:id="rId10" action="ppaction://hlinksldjump"/>
          </p:cNvPr>
          <p:cNvSpPr/>
          <p:nvPr>
            <p:custDataLst>
              <p:tags r:id="rId3"/>
            </p:custDataLst>
          </p:nvPr>
        </p:nvSpPr>
        <p:spPr>
          <a:xfrm rot="19752126">
            <a:off x="3945663" y="2502606"/>
            <a:ext cx="999571" cy="873558"/>
          </a:xfrm>
          <a:custGeom>
            <a:avLst/>
            <a:gdLst>
              <a:gd name="connsiteX0" fmla="*/ 279534 w 544042"/>
              <a:gd name="connsiteY0" fmla="*/ 0 h 475457"/>
              <a:gd name="connsiteX1" fmla="*/ 544042 w 544042"/>
              <a:gd name="connsiteY1" fmla="*/ 475457 h 475457"/>
              <a:gd name="connsiteX2" fmla="*/ 0 w 544042"/>
              <a:gd name="connsiteY2" fmla="*/ 468961 h 4754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44042" h="475457">
                <a:moveTo>
                  <a:pt x="279534" y="0"/>
                </a:moveTo>
                <a:lnTo>
                  <a:pt x="544042" y="475457"/>
                </a:lnTo>
                <a:lnTo>
                  <a:pt x="0" y="468961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135000" rIns="0" bIns="0" rtlCol="0" anchor="ctr">
            <a:normAutofit/>
          </a:bodyPr>
          <a:lstStyle/>
          <a:p>
            <a:pPr algn="ctr"/>
            <a:r>
              <a:rPr lang="en-US" altLang="zh-CN" sz="2800" dirty="0">
                <a:solidFill>
                  <a:srgbClr val="FFFFFF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04</a:t>
            </a:r>
            <a:endParaRPr lang="zh-CN" altLang="en-US" sz="2800" dirty="0">
              <a:solidFill>
                <a:srgbClr val="FFFFFF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13" name="MH_Entry_1">
            <a:hlinkClick r:id="rId10" action="ppaction://hlinksldjump"/>
          </p:cNvPr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2020197" y="3935029"/>
            <a:ext cx="5155303" cy="4113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noAutofit/>
          </a:bodyPr>
          <a:lstStyle>
            <a:defPPr>
              <a:defRPr lang="zh-CN"/>
            </a:defPPr>
            <a:lvl1pPr>
              <a:defRPr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  <a:lvl2pPr marL="742950" indent="-285750">
              <a:defRPr>
                <a:latin typeface="Arial Narrow" panose="020B0606020202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latin typeface="Arial Narrow" panose="020B0606020202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latin typeface="Arial Narrow" panose="020B0606020202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latin typeface="Arial Narrow" panose="020B0606020202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 Narrow" panose="020B0606020202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 Narrow" panose="020B0606020202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 Narrow" panose="020B0606020202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 Narrow" panose="020B060602020203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tr-TR" altLang="zh-CN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CHOOSE</a:t>
            </a:r>
            <a:endParaRPr lang="zh-CN" altLang="en-US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14" name="MH_Others_2"/>
          <p:cNvSpPr txBox="1"/>
          <p:nvPr>
            <p:custDataLst>
              <p:tags r:id="rId5"/>
            </p:custDataLst>
          </p:nvPr>
        </p:nvSpPr>
        <p:spPr>
          <a:xfrm>
            <a:off x="526729" y="878065"/>
            <a:ext cx="1985723" cy="824104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en-US" altLang="zh-CN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微软雅黑" panose="020B0503020204020204" pitchFamily="34" charset="-122"/>
              </a:rPr>
              <a:t>CONTENTS</a:t>
            </a:r>
            <a:endParaRPr lang="zh-CN" altLang="en-US" sz="1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68907741"/>
      </p:ext>
    </p:extLst>
  </p:cSld>
  <p:clrMapOvr>
    <a:masterClrMapping/>
  </p:clrMapOvr>
  <p:transition spd="slow" advClick="0" advTm="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0" grpId="0" animBg="1"/>
      <p:bldP spid="12" grpId="0" animBg="1"/>
      <p:bldP spid="13" grpId="0"/>
      <p:bldP spid="1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TextBox 32"/>
          <p:cNvSpPr txBox="1"/>
          <p:nvPr/>
        </p:nvSpPr>
        <p:spPr>
          <a:xfrm>
            <a:off x="854911" y="-1100658"/>
            <a:ext cx="2375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微软雅黑"/>
                <a:cs typeface="+mn-cs"/>
              </a:rPr>
              <a:t> </a:t>
            </a:r>
          </a:p>
        </p:txBody>
      </p:sp>
      <p:grpSp>
        <p:nvGrpSpPr>
          <p:cNvPr id="8" name="组合 7"/>
          <p:cNvGrpSpPr/>
          <p:nvPr/>
        </p:nvGrpSpPr>
        <p:grpSpPr>
          <a:xfrm>
            <a:off x="764680" y="1296996"/>
            <a:ext cx="2281386" cy="2281386"/>
            <a:chOff x="1403648" y="1115468"/>
            <a:chExt cx="1294414" cy="1294414"/>
          </a:xfrm>
        </p:grpSpPr>
        <p:sp>
          <p:nvSpPr>
            <p:cNvPr id="9" name="椭圆 8"/>
            <p:cNvSpPr/>
            <p:nvPr/>
          </p:nvSpPr>
          <p:spPr>
            <a:xfrm>
              <a:off x="1539485" y="1259632"/>
              <a:ext cx="1022740" cy="102274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3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grpSp>
          <p:nvGrpSpPr>
            <p:cNvPr id="10" name="组合 9"/>
            <p:cNvGrpSpPr/>
            <p:nvPr/>
          </p:nvGrpSpPr>
          <p:grpSpPr>
            <a:xfrm>
              <a:off x="1403648" y="1115468"/>
              <a:ext cx="1294414" cy="1294414"/>
              <a:chOff x="2555776" y="915566"/>
              <a:chExt cx="1944216" cy="1944216"/>
            </a:xfrm>
            <a:effectLst>
              <a:outerShdw blurRad="63500" dist="50800" dir="8100000" algn="tr" rotWithShape="0">
                <a:prstClr val="black">
                  <a:alpha val="35000"/>
                </a:prstClr>
              </a:outerShdw>
            </a:effectLst>
          </p:grpSpPr>
          <p:sp>
            <p:nvSpPr>
              <p:cNvPr id="12" name="同心圆 11"/>
              <p:cNvSpPr/>
              <p:nvPr/>
            </p:nvSpPr>
            <p:spPr>
              <a:xfrm>
                <a:off x="2555776" y="915566"/>
                <a:ext cx="1944216" cy="1944216"/>
              </a:xfrm>
              <a:prstGeom prst="donut">
                <a:avLst>
                  <a:gd name="adj" fmla="val 10097"/>
                </a:avLst>
              </a:prstGeom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8100000" scaled="1"/>
                <a:tileRect/>
              </a:gra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32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endParaRPr>
              </a:p>
            </p:txBody>
          </p:sp>
          <p:sp>
            <p:nvSpPr>
              <p:cNvPr id="13" name="同心圆 12"/>
              <p:cNvSpPr/>
              <p:nvPr/>
            </p:nvSpPr>
            <p:spPr>
              <a:xfrm>
                <a:off x="2733335" y="1093125"/>
                <a:ext cx="1589098" cy="1589098"/>
              </a:xfrm>
              <a:prstGeom prst="donut">
                <a:avLst>
                  <a:gd name="adj" fmla="val 12059"/>
                </a:avLst>
              </a:prstGeom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16200000" scaled="1"/>
                <a:tileRect/>
              </a:gra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32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endParaRPr>
              </a:p>
            </p:txBody>
          </p:sp>
        </p:grpSp>
        <p:sp>
          <p:nvSpPr>
            <p:cNvPr id="11" name="TextBox 30"/>
            <p:cNvSpPr txBox="1"/>
            <p:nvPr/>
          </p:nvSpPr>
          <p:spPr>
            <a:xfrm>
              <a:off x="1687876" y="1485936"/>
              <a:ext cx="725958" cy="54134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defRPr sz="1600" b="1">
                  <a:solidFill>
                    <a:schemeClr val="tx1">
                      <a:lumMod val="65000"/>
                      <a:lumOff val="35000"/>
                    </a:schemeClr>
                  </a:solidFill>
                  <a:effectLst>
                    <a:innerShdw blurRad="63500" dist="50800" dir="13500000">
                      <a:prstClr val="black">
                        <a:alpha val="50000"/>
                      </a:prstClr>
                    </a:innerShdw>
                  </a:effectLst>
                </a:defRPr>
              </a:lvl1pPr>
            </a:lstStyle>
            <a:p>
              <a:pPr lvl="0" defTabSz="914400">
                <a:defRPr/>
              </a:pPr>
              <a:r>
                <a:rPr lang="tr-TR" altLang="zh-CN" sz="2800" dirty="0" err="1">
                  <a:solidFill>
                    <a:prstClr val="white"/>
                  </a:solidFill>
                  <a:effectLst/>
                  <a:latin typeface="微软雅黑"/>
                  <a:ea typeface="微软雅黑"/>
                </a:rPr>
                <a:t>Workshops</a:t>
              </a:r>
              <a:endPara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3635896" y="1286301"/>
            <a:ext cx="2281386" cy="2281386"/>
            <a:chOff x="1403648" y="1115468"/>
            <a:chExt cx="1294414" cy="1294414"/>
          </a:xfrm>
        </p:grpSpPr>
        <p:sp>
          <p:nvSpPr>
            <p:cNvPr id="15" name="椭圆 14"/>
            <p:cNvSpPr/>
            <p:nvPr/>
          </p:nvSpPr>
          <p:spPr>
            <a:xfrm>
              <a:off x="1539485" y="1259632"/>
              <a:ext cx="1022740" cy="102274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3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grpSp>
          <p:nvGrpSpPr>
            <p:cNvPr id="16" name="组合 15"/>
            <p:cNvGrpSpPr/>
            <p:nvPr/>
          </p:nvGrpSpPr>
          <p:grpSpPr>
            <a:xfrm>
              <a:off x="1403648" y="1115468"/>
              <a:ext cx="1294414" cy="1294414"/>
              <a:chOff x="2555776" y="915566"/>
              <a:chExt cx="1944216" cy="1944216"/>
            </a:xfrm>
            <a:effectLst>
              <a:outerShdw blurRad="63500" dist="50800" dir="8100000" algn="tr" rotWithShape="0">
                <a:prstClr val="black">
                  <a:alpha val="35000"/>
                </a:prstClr>
              </a:outerShdw>
            </a:effectLst>
          </p:grpSpPr>
          <p:sp>
            <p:nvSpPr>
              <p:cNvPr id="18" name="同心圆 17"/>
              <p:cNvSpPr/>
              <p:nvPr/>
            </p:nvSpPr>
            <p:spPr>
              <a:xfrm>
                <a:off x="2555776" y="915566"/>
                <a:ext cx="1944216" cy="1944216"/>
              </a:xfrm>
              <a:prstGeom prst="donut">
                <a:avLst>
                  <a:gd name="adj" fmla="val 10097"/>
                </a:avLst>
              </a:prstGeom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8100000" scaled="1"/>
                <a:tileRect/>
              </a:gra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32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endParaRPr>
              </a:p>
            </p:txBody>
          </p:sp>
          <p:sp>
            <p:nvSpPr>
              <p:cNvPr id="19" name="同心圆 18"/>
              <p:cNvSpPr/>
              <p:nvPr/>
            </p:nvSpPr>
            <p:spPr>
              <a:xfrm>
                <a:off x="2733335" y="1093125"/>
                <a:ext cx="1589098" cy="1589098"/>
              </a:xfrm>
              <a:prstGeom prst="donut">
                <a:avLst>
                  <a:gd name="adj" fmla="val 12059"/>
                </a:avLst>
              </a:prstGeom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16200000" scaled="1"/>
                <a:tileRect/>
              </a:gra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32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endParaRPr>
              </a:p>
            </p:txBody>
          </p:sp>
        </p:grpSp>
        <p:sp>
          <p:nvSpPr>
            <p:cNvPr id="17" name="TextBox 30"/>
            <p:cNvSpPr txBox="1"/>
            <p:nvPr/>
          </p:nvSpPr>
          <p:spPr>
            <a:xfrm>
              <a:off x="1662814" y="1506399"/>
              <a:ext cx="776081" cy="54134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defRPr sz="1600" b="1">
                  <a:solidFill>
                    <a:schemeClr val="tx1">
                      <a:lumMod val="65000"/>
                      <a:lumOff val="35000"/>
                    </a:schemeClr>
                  </a:solidFill>
                  <a:effectLst>
                    <a:innerShdw blurRad="63500" dist="50800" dir="13500000">
                      <a:prstClr val="black">
                        <a:alpha val="50000"/>
                      </a:prstClr>
                    </a:innerShdw>
                  </a:effectLst>
                </a:defRPr>
              </a:lvl1pPr>
            </a:lstStyle>
            <a:p>
              <a:pPr lvl="0" defTabSz="914400">
                <a:defRPr/>
              </a:pPr>
              <a:r>
                <a:rPr lang="tr-TR" altLang="zh-CN" sz="2800" dirty="0">
                  <a:solidFill>
                    <a:prstClr val="white"/>
                  </a:solidFill>
                  <a:effectLst/>
                  <a:latin typeface="微软雅黑"/>
                  <a:ea typeface="微软雅黑"/>
                </a:rPr>
                <a:t>Evaluation</a:t>
              </a:r>
              <a:endPara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6455829" y="1275606"/>
            <a:ext cx="2281386" cy="2281386"/>
            <a:chOff x="1403648" y="1115468"/>
            <a:chExt cx="1294414" cy="1294414"/>
          </a:xfrm>
        </p:grpSpPr>
        <p:sp>
          <p:nvSpPr>
            <p:cNvPr id="21" name="椭圆 20"/>
            <p:cNvSpPr/>
            <p:nvPr/>
          </p:nvSpPr>
          <p:spPr>
            <a:xfrm>
              <a:off x="1539485" y="1259632"/>
              <a:ext cx="1022740" cy="102274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3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grpSp>
          <p:nvGrpSpPr>
            <p:cNvPr id="22" name="组合 21"/>
            <p:cNvGrpSpPr/>
            <p:nvPr/>
          </p:nvGrpSpPr>
          <p:grpSpPr>
            <a:xfrm>
              <a:off x="1403648" y="1115468"/>
              <a:ext cx="1294414" cy="1294414"/>
              <a:chOff x="2555776" y="915566"/>
              <a:chExt cx="1944216" cy="1944216"/>
            </a:xfrm>
            <a:effectLst>
              <a:outerShdw blurRad="63500" dist="50800" dir="8100000" algn="tr" rotWithShape="0">
                <a:prstClr val="black">
                  <a:alpha val="35000"/>
                </a:prstClr>
              </a:outerShdw>
            </a:effectLst>
          </p:grpSpPr>
          <p:sp>
            <p:nvSpPr>
              <p:cNvPr id="24" name="同心圆 23"/>
              <p:cNvSpPr/>
              <p:nvPr/>
            </p:nvSpPr>
            <p:spPr>
              <a:xfrm>
                <a:off x="2555776" y="915566"/>
                <a:ext cx="1944216" cy="1944216"/>
              </a:xfrm>
              <a:prstGeom prst="donut">
                <a:avLst>
                  <a:gd name="adj" fmla="val 10097"/>
                </a:avLst>
              </a:prstGeom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8100000" scaled="1"/>
                <a:tileRect/>
              </a:gra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32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endParaRPr>
              </a:p>
            </p:txBody>
          </p:sp>
          <p:sp>
            <p:nvSpPr>
              <p:cNvPr id="25" name="同心圆 24"/>
              <p:cNvSpPr/>
              <p:nvPr/>
            </p:nvSpPr>
            <p:spPr>
              <a:xfrm>
                <a:off x="2733335" y="1093125"/>
                <a:ext cx="1589098" cy="1589098"/>
              </a:xfrm>
              <a:prstGeom prst="donut">
                <a:avLst>
                  <a:gd name="adj" fmla="val 12059"/>
                </a:avLst>
              </a:prstGeom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16200000" scaled="1"/>
                <a:tileRect/>
              </a:gra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32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endParaRPr>
              </a:p>
            </p:txBody>
          </p:sp>
        </p:grpSp>
        <p:sp>
          <p:nvSpPr>
            <p:cNvPr id="23" name="TextBox 30"/>
            <p:cNvSpPr txBox="1"/>
            <p:nvPr/>
          </p:nvSpPr>
          <p:spPr>
            <a:xfrm>
              <a:off x="1545762" y="1614243"/>
              <a:ext cx="1010186" cy="2968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defRPr sz="1600" b="1">
                  <a:solidFill>
                    <a:schemeClr val="tx1">
                      <a:lumMod val="65000"/>
                      <a:lumOff val="35000"/>
                    </a:schemeClr>
                  </a:solidFill>
                  <a:effectLst>
                    <a:innerShdw blurRad="63500" dist="50800" dir="13500000">
                      <a:prstClr val="black">
                        <a:alpha val="50000"/>
                      </a:prstClr>
                    </a:innerShdw>
                  </a:effectLst>
                </a:defRPr>
              </a:lvl1pPr>
            </a:lstStyle>
            <a:p>
              <a:pPr lvl="0" defTabSz="914400">
                <a:defRPr/>
              </a:pPr>
              <a:r>
                <a:rPr lang="tr-TR" altLang="zh-CN" sz="2800" dirty="0" err="1">
                  <a:solidFill>
                    <a:prstClr val="white"/>
                  </a:solidFill>
                  <a:effectLst/>
                  <a:latin typeface="微软雅黑"/>
                  <a:ea typeface="微软雅黑"/>
                </a:rPr>
                <a:t>Briefing</a:t>
              </a:r>
              <a:endPara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948216" y="3795886"/>
            <a:ext cx="7549587" cy="897456"/>
            <a:chOff x="4304043" y="1286668"/>
            <a:chExt cx="3837944" cy="2757793"/>
          </a:xfrm>
          <a:effectLst>
            <a:outerShdw blurRad="381000" dist="2540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28" name="圆角矩形 27"/>
            <p:cNvSpPr/>
            <p:nvPr/>
          </p:nvSpPr>
          <p:spPr>
            <a:xfrm>
              <a:off x="4304043" y="1286668"/>
              <a:ext cx="3837944" cy="2757793"/>
            </a:xfrm>
            <a:prstGeom prst="roundRect">
              <a:avLst/>
            </a:prstGeom>
            <a:gradFill>
              <a:gsLst>
                <a:gs pos="62000">
                  <a:schemeClr val="bg1">
                    <a:lumMod val="95000"/>
                  </a:schemeClr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29" name="圆角矩形 28"/>
            <p:cNvSpPr/>
            <p:nvPr/>
          </p:nvSpPr>
          <p:spPr>
            <a:xfrm>
              <a:off x="4351931" y="1367703"/>
              <a:ext cx="3742172" cy="2595722"/>
            </a:xfrm>
            <a:prstGeom prst="roundRect">
              <a:avLst/>
            </a:prstGeom>
            <a:gradFill>
              <a:gsLst>
                <a:gs pos="42000">
                  <a:srgbClr val="F0F0F0"/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 defTabSz="914400">
                <a:defRPr/>
              </a:pPr>
              <a:r>
                <a:rPr lang="en-US" altLang="zh-CN" sz="1800" dirty="0">
                  <a:solidFill>
                    <a:schemeClr val="tx1"/>
                  </a:solidFill>
                  <a:latin typeface="微软雅黑"/>
                  <a:ea typeface="微软雅黑"/>
                  <a:sym typeface="微软雅黑" pitchFamily="34" charset="-122"/>
                </a:rPr>
                <a:t>God sometimes removes people from your life to protect you. Do not run after them.</a:t>
              </a:r>
              <a:endParaRPr kumimoji="0" lang="zh-CN" altLang="en-US" sz="18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42667617"/>
      </p:ext>
    </p:extLst>
  </p:cSld>
  <p:clrMapOvr>
    <a:masterClrMapping/>
  </p:clrMapOvr>
  <p:transition spd="slow" advClick="0" advTm="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317136" y="2057304"/>
            <a:ext cx="963909" cy="923289"/>
            <a:chOff x="1664154" y="1934950"/>
            <a:chExt cx="963741" cy="897257"/>
          </a:xfrm>
        </p:grpSpPr>
        <p:grpSp>
          <p:nvGrpSpPr>
            <p:cNvPr id="3" name="组合 2"/>
            <p:cNvGrpSpPr/>
            <p:nvPr/>
          </p:nvGrpSpPr>
          <p:grpSpPr>
            <a:xfrm rot="18900000">
              <a:off x="1664154" y="1934950"/>
              <a:ext cx="897259" cy="897257"/>
              <a:chOff x="304800" y="673100"/>
              <a:chExt cx="4000500" cy="4000500"/>
            </a:xfrm>
            <a:effectLst>
              <a:outerShdw blurRad="444500" dist="254000" dir="48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5" name="同心圆 4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100">
                  <a:solidFill>
                    <a:schemeClr val="tx1"/>
                  </a:solidFill>
                  <a:latin typeface="+mj-lt"/>
                  <a:ea typeface="+mj-ea"/>
                </a:endParaRPr>
              </a:p>
            </p:txBody>
          </p:sp>
          <p:sp>
            <p:nvSpPr>
              <p:cNvPr id="6" name="椭圆 5"/>
              <p:cNvSpPr/>
              <p:nvPr/>
            </p:nvSpPr>
            <p:spPr>
              <a:xfrm>
                <a:off x="366203" y="734507"/>
                <a:ext cx="3877701" cy="3877693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100">
                  <a:latin typeface="+mj-lt"/>
                  <a:ea typeface="+mj-ea"/>
                </a:endParaRPr>
              </a:p>
            </p:txBody>
          </p:sp>
        </p:grpSp>
        <p:sp>
          <p:nvSpPr>
            <p:cNvPr id="4" name="TextBox 44"/>
            <p:cNvSpPr txBox="1"/>
            <p:nvPr/>
          </p:nvSpPr>
          <p:spPr>
            <a:xfrm>
              <a:off x="1807549" y="2188595"/>
              <a:ext cx="820346" cy="3589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8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lt"/>
                  <a:ea typeface="+mj-ea"/>
                </a:rPr>
                <a:t>45%</a:t>
              </a:r>
              <a:endParaRPr lang="zh-CN" altLang="en-US" sz="1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3270708" y="2067387"/>
            <a:ext cx="897415" cy="923289"/>
            <a:chOff x="3293884" y="1912625"/>
            <a:chExt cx="897259" cy="897258"/>
          </a:xfrm>
        </p:grpSpPr>
        <p:grpSp>
          <p:nvGrpSpPr>
            <p:cNvPr id="8" name="组合 7"/>
            <p:cNvGrpSpPr/>
            <p:nvPr/>
          </p:nvGrpSpPr>
          <p:grpSpPr>
            <a:xfrm rot="18900000">
              <a:off x="3293884" y="1912625"/>
              <a:ext cx="897259" cy="897258"/>
              <a:chOff x="304800" y="673100"/>
              <a:chExt cx="4000500" cy="4000500"/>
            </a:xfrm>
            <a:effectLst>
              <a:outerShdw blurRad="444500" dist="254000" dir="528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10" name="同心圆 9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100">
                  <a:solidFill>
                    <a:schemeClr val="tx1"/>
                  </a:solidFill>
                  <a:latin typeface="+mj-lt"/>
                  <a:ea typeface="+mj-ea"/>
                </a:endParaRPr>
              </a:p>
            </p:txBody>
          </p:sp>
          <p:sp>
            <p:nvSpPr>
              <p:cNvPr id="11" name="椭圆 10"/>
              <p:cNvSpPr/>
              <p:nvPr/>
            </p:nvSpPr>
            <p:spPr>
              <a:xfrm>
                <a:off x="366204" y="734505"/>
                <a:ext cx="3877703" cy="3877691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100">
                  <a:latin typeface="+mj-lt"/>
                  <a:ea typeface="+mj-ea"/>
                </a:endParaRPr>
              </a:p>
            </p:txBody>
          </p:sp>
        </p:grpSp>
        <p:sp>
          <p:nvSpPr>
            <p:cNvPr id="9" name="TextBox 49"/>
            <p:cNvSpPr txBox="1"/>
            <p:nvPr/>
          </p:nvSpPr>
          <p:spPr>
            <a:xfrm>
              <a:off x="3404406" y="2201081"/>
              <a:ext cx="753231" cy="3290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6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lt"/>
                  <a:ea typeface="+mj-ea"/>
                </a:rPr>
                <a:t>68%</a:t>
              </a:r>
              <a:endParaRPr lang="zh-CN" altLang="en-US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5076490" y="2061873"/>
            <a:ext cx="942085" cy="923289"/>
            <a:chOff x="4849324" y="1995712"/>
            <a:chExt cx="941921" cy="897257"/>
          </a:xfrm>
        </p:grpSpPr>
        <p:grpSp>
          <p:nvGrpSpPr>
            <p:cNvPr id="13" name="组合 12"/>
            <p:cNvGrpSpPr/>
            <p:nvPr/>
          </p:nvGrpSpPr>
          <p:grpSpPr>
            <a:xfrm rot="18900000">
              <a:off x="4849324" y="1995712"/>
              <a:ext cx="897259" cy="897257"/>
              <a:chOff x="304800" y="673100"/>
              <a:chExt cx="4000500" cy="4000500"/>
            </a:xfrm>
            <a:effectLst>
              <a:outerShdw blurRad="444500" dist="254000" dir="564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15" name="同心圆 14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100">
                  <a:solidFill>
                    <a:schemeClr val="tx1"/>
                  </a:solidFill>
                  <a:latin typeface="+mj-lt"/>
                  <a:ea typeface="+mj-ea"/>
                </a:endParaRPr>
              </a:p>
            </p:txBody>
          </p:sp>
          <p:sp>
            <p:nvSpPr>
              <p:cNvPr id="16" name="椭圆 15"/>
              <p:cNvSpPr/>
              <p:nvPr/>
            </p:nvSpPr>
            <p:spPr>
              <a:xfrm>
                <a:off x="366203" y="734507"/>
                <a:ext cx="3877701" cy="3877693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100">
                  <a:latin typeface="+mj-lt"/>
                  <a:ea typeface="+mj-ea"/>
                </a:endParaRPr>
              </a:p>
            </p:txBody>
          </p:sp>
        </p:grpSp>
        <p:sp>
          <p:nvSpPr>
            <p:cNvPr id="14" name="TextBox 54"/>
            <p:cNvSpPr txBox="1"/>
            <p:nvPr/>
          </p:nvSpPr>
          <p:spPr>
            <a:xfrm>
              <a:off x="4963049" y="2222298"/>
              <a:ext cx="828196" cy="3589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8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lt"/>
                  <a:ea typeface="+mj-ea"/>
                </a:rPr>
                <a:t>79%</a:t>
              </a:r>
              <a:endParaRPr lang="zh-CN" altLang="en-US" sz="1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</a:endParaRP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6925786" y="2055854"/>
            <a:ext cx="951205" cy="923289"/>
            <a:chOff x="6380261" y="2029113"/>
            <a:chExt cx="951040" cy="897257"/>
          </a:xfrm>
        </p:grpSpPr>
        <p:grpSp>
          <p:nvGrpSpPr>
            <p:cNvPr id="18" name="组合 17"/>
            <p:cNvGrpSpPr/>
            <p:nvPr/>
          </p:nvGrpSpPr>
          <p:grpSpPr>
            <a:xfrm rot="18900000">
              <a:off x="6380261" y="2029113"/>
              <a:ext cx="897259" cy="897257"/>
              <a:chOff x="304800" y="673100"/>
              <a:chExt cx="4000500" cy="4000500"/>
            </a:xfrm>
            <a:effectLst>
              <a:outerShdw blurRad="444500" dist="254000" dir="5700000" sx="104000" sy="104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20" name="同心圆 19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100">
                  <a:solidFill>
                    <a:schemeClr val="tx1"/>
                  </a:solidFill>
                  <a:latin typeface="+mj-lt"/>
                  <a:ea typeface="+mj-ea"/>
                </a:endParaRPr>
              </a:p>
            </p:txBody>
          </p:sp>
          <p:sp>
            <p:nvSpPr>
              <p:cNvPr id="21" name="椭圆 20"/>
              <p:cNvSpPr/>
              <p:nvPr/>
            </p:nvSpPr>
            <p:spPr>
              <a:xfrm>
                <a:off x="366203" y="734507"/>
                <a:ext cx="3877701" cy="3877693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100">
                  <a:latin typeface="+mj-lt"/>
                  <a:ea typeface="+mj-ea"/>
                </a:endParaRPr>
              </a:p>
            </p:txBody>
          </p:sp>
        </p:grpSp>
        <p:sp>
          <p:nvSpPr>
            <p:cNvPr id="19" name="TextBox 59"/>
            <p:cNvSpPr txBox="1"/>
            <p:nvPr/>
          </p:nvSpPr>
          <p:spPr>
            <a:xfrm>
              <a:off x="6501314" y="2303662"/>
              <a:ext cx="829987" cy="3589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8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lt"/>
                  <a:ea typeface="+mj-ea"/>
                </a:rPr>
                <a:t>92%</a:t>
              </a:r>
              <a:endParaRPr lang="zh-CN" altLang="en-US" sz="1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</a:endParaRPr>
            </a:p>
          </p:txBody>
        </p:sp>
      </p:grpSp>
      <p:sp>
        <p:nvSpPr>
          <p:cNvPr id="22" name="Freeform 8"/>
          <p:cNvSpPr>
            <a:spLocks/>
          </p:cNvSpPr>
          <p:nvPr/>
        </p:nvSpPr>
        <p:spPr bwMode="auto">
          <a:xfrm rot="18900000">
            <a:off x="1360891" y="2399658"/>
            <a:ext cx="1215555" cy="660729"/>
          </a:xfrm>
          <a:custGeom>
            <a:avLst/>
            <a:gdLst>
              <a:gd name="T0" fmla="*/ 8098 w 8105"/>
              <a:gd name="T1" fmla="*/ 0 h 4285"/>
              <a:gd name="T2" fmla="*/ 8105 w 8105"/>
              <a:gd name="T3" fmla="*/ 233 h 4285"/>
              <a:gd name="T4" fmla="*/ 4053 w 8105"/>
              <a:gd name="T5" fmla="*/ 4285 h 4285"/>
              <a:gd name="T6" fmla="*/ 0 w 8105"/>
              <a:gd name="T7" fmla="*/ 233 h 4285"/>
              <a:gd name="T8" fmla="*/ 7 w 8105"/>
              <a:gd name="T9" fmla="*/ 0 h 4285"/>
              <a:gd name="T10" fmla="*/ 1080 w 8105"/>
              <a:gd name="T11" fmla="*/ 0 h 4285"/>
              <a:gd name="T12" fmla="*/ 1071 w 8105"/>
              <a:gd name="T13" fmla="*/ 233 h 4285"/>
              <a:gd name="T14" fmla="*/ 4053 w 8105"/>
              <a:gd name="T15" fmla="*/ 3214 h 4285"/>
              <a:gd name="T16" fmla="*/ 7034 w 8105"/>
              <a:gd name="T17" fmla="*/ 233 h 4285"/>
              <a:gd name="T18" fmla="*/ 7025 w 8105"/>
              <a:gd name="T19" fmla="*/ 0 h 4285"/>
              <a:gd name="T20" fmla="*/ 8098 w 8105"/>
              <a:gd name="T21" fmla="*/ 0 h 42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8105" h="4285">
                <a:moveTo>
                  <a:pt x="8098" y="0"/>
                </a:moveTo>
                <a:cubicBezTo>
                  <a:pt x="8103" y="77"/>
                  <a:pt x="8105" y="155"/>
                  <a:pt x="8105" y="233"/>
                </a:cubicBezTo>
                <a:cubicBezTo>
                  <a:pt x="8105" y="2471"/>
                  <a:pt x="6291" y="4285"/>
                  <a:pt x="4053" y="4285"/>
                </a:cubicBezTo>
                <a:cubicBezTo>
                  <a:pt x="1814" y="4285"/>
                  <a:pt x="0" y="2471"/>
                  <a:pt x="0" y="233"/>
                </a:cubicBezTo>
                <a:cubicBezTo>
                  <a:pt x="0" y="155"/>
                  <a:pt x="2" y="77"/>
                  <a:pt x="7" y="0"/>
                </a:cubicBezTo>
                <a:lnTo>
                  <a:pt x="1080" y="0"/>
                </a:lnTo>
                <a:cubicBezTo>
                  <a:pt x="1074" y="77"/>
                  <a:pt x="1071" y="154"/>
                  <a:pt x="1071" y="233"/>
                </a:cubicBezTo>
                <a:cubicBezTo>
                  <a:pt x="1071" y="1879"/>
                  <a:pt x="2406" y="3214"/>
                  <a:pt x="4053" y="3214"/>
                </a:cubicBezTo>
                <a:cubicBezTo>
                  <a:pt x="5699" y="3214"/>
                  <a:pt x="7034" y="1879"/>
                  <a:pt x="7034" y="233"/>
                </a:cubicBezTo>
                <a:cubicBezTo>
                  <a:pt x="7034" y="154"/>
                  <a:pt x="7031" y="77"/>
                  <a:pt x="7025" y="0"/>
                </a:cubicBezTo>
                <a:lnTo>
                  <a:pt x="8098" y="0"/>
                </a:lnTo>
                <a:close/>
              </a:path>
            </a:pathLst>
          </a:custGeom>
          <a:solidFill>
            <a:srgbClr val="C00000"/>
          </a:solidFill>
          <a:ln w="3175" cap="flat">
            <a:noFill/>
            <a:prstDash val="solid"/>
            <a:miter lim="800000"/>
            <a:headEnd/>
            <a:tailEnd/>
          </a:ln>
        </p:spPr>
        <p:txBody>
          <a:bodyPr vert="horz" wrap="square" lIns="92354" tIns="46177" rIns="92354" bIns="46177" numCol="1" anchor="t" anchorCtr="0" compatLnSpc="1">
            <a:prstTxWarp prst="textNoShape">
              <a:avLst/>
            </a:prstTxWarp>
          </a:bodyPr>
          <a:lstStyle/>
          <a:p>
            <a:endParaRPr lang="zh-CN" altLang="en-US" sz="1100">
              <a:latin typeface="+mj-lt"/>
              <a:ea typeface="+mj-ea"/>
            </a:endParaRPr>
          </a:p>
        </p:txBody>
      </p:sp>
      <p:sp>
        <p:nvSpPr>
          <p:cNvPr id="23" name="Freeform 7"/>
          <p:cNvSpPr>
            <a:spLocks/>
          </p:cNvSpPr>
          <p:nvPr/>
        </p:nvSpPr>
        <p:spPr bwMode="auto">
          <a:xfrm rot="19087048">
            <a:off x="3269273" y="2296649"/>
            <a:ext cx="1187878" cy="802771"/>
          </a:xfrm>
          <a:custGeom>
            <a:avLst/>
            <a:gdLst>
              <a:gd name="T0" fmla="*/ 7997 w 8105"/>
              <a:gd name="T1" fmla="*/ 0 h 4984"/>
              <a:gd name="T2" fmla="*/ 8105 w 8105"/>
              <a:gd name="T3" fmla="*/ 932 h 4984"/>
              <a:gd name="T4" fmla="*/ 4053 w 8105"/>
              <a:gd name="T5" fmla="*/ 4984 h 4984"/>
              <a:gd name="T6" fmla="*/ 0 w 8105"/>
              <a:gd name="T7" fmla="*/ 932 h 4984"/>
              <a:gd name="T8" fmla="*/ 108 w 8105"/>
              <a:gd name="T9" fmla="*/ 0 h 4984"/>
              <a:gd name="T10" fmla="*/ 1212 w 8105"/>
              <a:gd name="T11" fmla="*/ 0 h 4984"/>
              <a:gd name="T12" fmla="*/ 1218 w 8105"/>
              <a:gd name="T13" fmla="*/ 6 h 4984"/>
              <a:gd name="T14" fmla="*/ 1071 w 8105"/>
              <a:gd name="T15" fmla="*/ 932 h 4984"/>
              <a:gd name="T16" fmla="*/ 4053 w 8105"/>
              <a:gd name="T17" fmla="*/ 3913 h 4984"/>
              <a:gd name="T18" fmla="*/ 7034 w 8105"/>
              <a:gd name="T19" fmla="*/ 932 h 4984"/>
              <a:gd name="T20" fmla="*/ 6887 w 8105"/>
              <a:gd name="T21" fmla="*/ 6 h 4984"/>
              <a:gd name="T22" fmla="*/ 6893 w 8105"/>
              <a:gd name="T23" fmla="*/ 0 h 4984"/>
              <a:gd name="T24" fmla="*/ 7997 w 8105"/>
              <a:gd name="T25" fmla="*/ 0 h 49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8105" h="4984">
                <a:moveTo>
                  <a:pt x="7997" y="0"/>
                </a:moveTo>
                <a:cubicBezTo>
                  <a:pt x="8068" y="299"/>
                  <a:pt x="8105" y="611"/>
                  <a:pt x="8105" y="932"/>
                </a:cubicBezTo>
                <a:cubicBezTo>
                  <a:pt x="8105" y="3170"/>
                  <a:pt x="6291" y="4984"/>
                  <a:pt x="4053" y="4984"/>
                </a:cubicBezTo>
                <a:cubicBezTo>
                  <a:pt x="1814" y="4984"/>
                  <a:pt x="0" y="3170"/>
                  <a:pt x="0" y="932"/>
                </a:cubicBezTo>
                <a:cubicBezTo>
                  <a:pt x="0" y="611"/>
                  <a:pt x="37" y="299"/>
                  <a:pt x="108" y="0"/>
                </a:cubicBezTo>
                <a:lnTo>
                  <a:pt x="1212" y="0"/>
                </a:lnTo>
                <a:lnTo>
                  <a:pt x="1218" y="6"/>
                </a:lnTo>
                <a:cubicBezTo>
                  <a:pt x="1123" y="297"/>
                  <a:pt x="1071" y="609"/>
                  <a:pt x="1071" y="932"/>
                </a:cubicBezTo>
                <a:cubicBezTo>
                  <a:pt x="1071" y="2578"/>
                  <a:pt x="2406" y="3913"/>
                  <a:pt x="4053" y="3913"/>
                </a:cubicBezTo>
                <a:cubicBezTo>
                  <a:pt x="5699" y="3913"/>
                  <a:pt x="7034" y="2578"/>
                  <a:pt x="7034" y="932"/>
                </a:cubicBezTo>
                <a:cubicBezTo>
                  <a:pt x="7034" y="609"/>
                  <a:pt x="6982" y="297"/>
                  <a:pt x="6887" y="6"/>
                </a:cubicBezTo>
                <a:lnTo>
                  <a:pt x="6893" y="0"/>
                </a:lnTo>
                <a:lnTo>
                  <a:pt x="7997" y="0"/>
                </a:lnTo>
                <a:close/>
              </a:path>
            </a:pathLst>
          </a:custGeom>
          <a:solidFill>
            <a:srgbClr val="C00000"/>
          </a:solidFill>
          <a:ln w="3175" cap="flat">
            <a:noFill/>
            <a:prstDash val="solid"/>
            <a:miter lim="800000"/>
            <a:headEnd/>
            <a:tailEnd/>
          </a:ln>
        </p:spPr>
        <p:txBody>
          <a:bodyPr vert="horz" wrap="square" lIns="92354" tIns="46177" rIns="92354" bIns="46177" numCol="1" anchor="t" anchorCtr="0" compatLnSpc="1">
            <a:prstTxWarp prst="textNoShape">
              <a:avLst/>
            </a:prstTxWarp>
          </a:bodyPr>
          <a:lstStyle/>
          <a:p>
            <a:endParaRPr lang="zh-CN" altLang="en-US" sz="1100">
              <a:latin typeface="+mj-lt"/>
              <a:ea typeface="+mj-ea"/>
            </a:endParaRPr>
          </a:p>
        </p:txBody>
      </p:sp>
      <p:sp>
        <p:nvSpPr>
          <p:cNvPr id="24" name="Freeform 6"/>
          <p:cNvSpPr>
            <a:spLocks/>
          </p:cNvSpPr>
          <p:nvPr/>
        </p:nvSpPr>
        <p:spPr bwMode="auto">
          <a:xfrm rot="19290703">
            <a:off x="5009664" y="2155322"/>
            <a:ext cx="1214489" cy="945740"/>
          </a:xfrm>
          <a:custGeom>
            <a:avLst/>
            <a:gdLst>
              <a:gd name="T0" fmla="*/ 7492 w 8105"/>
              <a:gd name="T1" fmla="*/ 0 h 6195"/>
              <a:gd name="T2" fmla="*/ 8105 w 8105"/>
              <a:gd name="T3" fmla="*/ 2143 h 6195"/>
              <a:gd name="T4" fmla="*/ 4052 w 8105"/>
              <a:gd name="T5" fmla="*/ 6195 h 6195"/>
              <a:gd name="T6" fmla="*/ 0 w 8105"/>
              <a:gd name="T7" fmla="*/ 2143 h 6195"/>
              <a:gd name="T8" fmla="*/ 612 w 8105"/>
              <a:gd name="T9" fmla="*/ 0 h 6195"/>
              <a:gd name="T10" fmla="*/ 1957 w 8105"/>
              <a:gd name="T11" fmla="*/ 0 h 6195"/>
              <a:gd name="T12" fmla="*/ 1968 w 8105"/>
              <a:gd name="T13" fmla="*/ 11 h 6195"/>
              <a:gd name="T14" fmla="*/ 1071 w 8105"/>
              <a:gd name="T15" fmla="*/ 2143 h 6195"/>
              <a:gd name="T16" fmla="*/ 4052 w 8105"/>
              <a:gd name="T17" fmla="*/ 5124 h 6195"/>
              <a:gd name="T18" fmla="*/ 7033 w 8105"/>
              <a:gd name="T19" fmla="*/ 2143 h 6195"/>
              <a:gd name="T20" fmla="*/ 6136 w 8105"/>
              <a:gd name="T21" fmla="*/ 11 h 6195"/>
              <a:gd name="T22" fmla="*/ 6147 w 8105"/>
              <a:gd name="T23" fmla="*/ 0 h 6195"/>
              <a:gd name="T24" fmla="*/ 7492 w 8105"/>
              <a:gd name="T25" fmla="*/ 0 h 61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8105" h="6195">
                <a:moveTo>
                  <a:pt x="7492" y="0"/>
                </a:moveTo>
                <a:cubicBezTo>
                  <a:pt x="7880" y="622"/>
                  <a:pt x="8105" y="1356"/>
                  <a:pt x="8105" y="2143"/>
                </a:cubicBezTo>
                <a:cubicBezTo>
                  <a:pt x="8105" y="4381"/>
                  <a:pt x="6290" y="6195"/>
                  <a:pt x="4052" y="6195"/>
                </a:cubicBezTo>
                <a:cubicBezTo>
                  <a:pt x="1814" y="6195"/>
                  <a:pt x="0" y="4381"/>
                  <a:pt x="0" y="2143"/>
                </a:cubicBezTo>
                <a:cubicBezTo>
                  <a:pt x="0" y="1356"/>
                  <a:pt x="224" y="622"/>
                  <a:pt x="612" y="0"/>
                </a:cubicBezTo>
                <a:lnTo>
                  <a:pt x="1957" y="0"/>
                </a:lnTo>
                <a:lnTo>
                  <a:pt x="1968" y="11"/>
                </a:lnTo>
                <a:cubicBezTo>
                  <a:pt x="1415" y="552"/>
                  <a:pt x="1071" y="1307"/>
                  <a:pt x="1071" y="2143"/>
                </a:cubicBezTo>
                <a:cubicBezTo>
                  <a:pt x="1071" y="3789"/>
                  <a:pt x="2406" y="5124"/>
                  <a:pt x="4052" y="5124"/>
                </a:cubicBezTo>
                <a:cubicBezTo>
                  <a:pt x="5699" y="5124"/>
                  <a:pt x="7033" y="3789"/>
                  <a:pt x="7033" y="2143"/>
                </a:cubicBezTo>
                <a:cubicBezTo>
                  <a:pt x="7033" y="1307"/>
                  <a:pt x="6690" y="552"/>
                  <a:pt x="6136" y="11"/>
                </a:cubicBezTo>
                <a:lnTo>
                  <a:pt x="6147" y="0"/>
                </a:lnTo>
                <a:lnTo>
                  <a:pt x="7492" y="0"/>
                </a:lnTo>
                <a:close/>
              </a:path>
            </a:pathLst>
          </a:custGeom>
          <a:solidFill>
            <a:schemeClr val="accent3"/>
          </a:solidFill>
          <a:ln w="3175" cap="flat">
            <a:noFill/>
            <a:prstDash val="solid"/>
            <a:miter lim="800000"/>
            <a:headEnd/>
            <a:tailEnd/>
          </a:ln>
        </p:spPr>
        <p:txBody>
          <a:bodyPr vert="horz" wrap="square" lIns="92354" tIns="46177" rIns="92354" bIns="46177" numCol="1" anchor="t" anchorCtr="0" compatLnSpc="1">
            <a:prstTxWarp prst="textNoShape">
              <a:avLst/>
            </a:prstTxWarp>
          </a:bodyPr>
          <a:lstStyle/>
          <a:p>
            <a:endParaRPr lang="zh-CN" altLang="en-US" sz="1100">
              <a:latin typeface="+mj-lt"/>
              <a:ea typeface="+mj-ea"/>
            </a:endParaRPr>
          </a:p>
        </p:txBody>
      </p:sp>
      <p:sp>
        <p:nvSpPr>
          <p:cNvPr id="25" name="Freeform 5"/>
          <p:cNvSpPr>
            <a:spLocks/>
          </p:cNvSpPr>
          <p:nvPr/>
        </p:nvSpPr>
        <p:spPr bwMode="auto">
          <a:xfrm rot="19810786">
            <a:off x="6808897" y="1959174"/>
            <a:ext cx="1169909" cy="1141444"/>
          </a:xfrm>
          <a:custGeom>
            <a:avLst/>
            <a:gdLst>
              <a:gd name="T0" fmla="*/ 5799 w 8105"/>
              <a:gd name="T1" fmla="*/ 0 h 7710"/>
              <a:gd name="T2" fmla="*/ 8105 w 8105"/>
              <a:gd name="T3" fmla="*/ 3658 h 7710"/>
              <a:gd name="T4" fmla="*/ 4052 w 8105"/>
              <a:gd name="T5" fmla="*/ 7710 h 7710"/>
              <a:gd name="T6" fmla="*/ 0 w 8105"/>
              <a:gd name="T7" fmla="*/ 3658 h 7710"/>
              <a:gd name="T8" fmla="*/ 2306 w 8105"/>
              <a:gd name="T9" fmla="*/ 0 h 7710"/>
              <a:gd name="T10" fmla="*/ 3128 w 8105"/>
              <a:gd name="T11" fmla="*/ 823 h 7710"/>
              <a:gd name="T12" fmla="*/ 1071 w 8105"/>
              <a:gd name="T13" fmla="*/ 3658 h 7710"/>
              <a:gd name="T14" fmla="*/ 4052 w 8105"/>
              <a:gd name="T15" fmla="*/ 6639 h 7710"/>
              <a:gd name="T16" fmla="*/ 7034 w 8105"/>
              <a:gd name="T17" fmla="*/ 3658 h 7710"/>
              <a:gd name="T18" fmla="*/ 4976 w 8105"/>
              <a:gd name="T19" fmla="*/ 823 h 7710"/>
              <a:gd name="T20" fmla="*/ 5799 w 8105"/>
              <a:gd name="T21" fmla="*/ 0 h 77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8105" h="7710">
                <a:moveTo>
                  <a:pt x="5799" y="0"/>
                </a:moveTo>
                <a:cubicBezTo>
                  <a:pt x="7163" y="653"/>
                  <a:pt x="8105" y="2045"/>
                  <a:pt x="8105" y="3658"/>
                </a:cubicBezTo>
                <a:cubicBezTo>
                  <a:pt x="8105" y="5896"/>
                  <a:pt x="6291" y="7710"/>
                  <a:pt x="4052" y="7710"/>
                </a:cubicBezTo>
                <a:cubicBezTo>
                  <a:pt x="1814" y="7710"/>
                  <a:pt x="0" y="5896"/>
                  <a:pt x="0" y="3658"/>
                </a:cubicBezTo>
                <a:cubicBezTo>
                  <a:pt x="0" y="2045"/>
                  <a:pt x="942" y="653"/>
                  <a:pt x="2306" y="0"/>
                </a:cubicBezTo>
                <a:lnTo>
                  <a:pt x="3128" y="823"/>
                </a:lnTo>
                <a:cubicBezTo>
                  <a:pt x="1934" y="1212"/>
                  <a:pt x="1071" y="2334"/>
                  <a:pt x="1071" y="3658"/>
                </a:cubicBezTo>
                <a:cubicBezTo>
                  <a:pt x="1071" y="5304"/>
                  <a:pt x="2406" y="6639"/>
                  <a:pt x="4052" y="6639"/>
                </a:cubicBezTo>
                <a:cubicBezTo>
                  <a:pt x="5699" y="6639"/>
                  <a:pt x="7034" y="5304"/>
                  <a:pt x="7034" y="3658"/>
                </a:cubicBezTo>
                <a:cubicBezTo>
                  <a:pt x="7034" y="2334"/>
                  <a:pt x="6171" y="1212"/>
                  <a:pt x="4976" y="823"/>
                </a:cubicBezTo>
                <a:lnTo>
                  <a:pt x="5799" y="0"/>
                </a:lnTo>
                <a:close/>
              </a:path>
            </a:pathLst>
          </a:custGeom>
          <a:solidFill>
            <a:srgbClr val="C00000"/>
          </a:solidFill>
          <a:ln w="3175" cap="flat">
            <a:noFill/>
            <a:prstDash val="solid"/>
            <a:miter lim="800000"/>
            <a:headEnd/>
            <a:tailEnd/>
          </a:ln>
        </p:spPr>
        <p:txBody>
          <a:bodyPr vert="horz" wrap="square" lIns="92354" tIns="46177" rIns="92354" bIns="46177" numCol="1" anchor="t" anchorCtr="0" compatLnSpc="1">
            <a:prstTxWarp prst="textNoShape">
              <a:avLst/>
            </a:prstTxWarp>
          </a:bodyPr>
          <a:lstStyle/>
          <a:p>
            <a:endParaRPr lang="zh-CN" altLang="en-US" sz="1100">
              <a:latin typeface="+mj-lt"/>
              <a:ea typeface="+mj-ea"/>
            </a:endParaRPr>
          </a:p>
        </p:txBody>
      </p:sp>
      <p:grpSp>
        <p:nvGrpSpPr>
          <p:cNvPr id="26" name="组合 25"/>
          <p:cNvGrpSpPr/>
          <p:nvPr/>
        </p:nvGrpSpPr>
        <p:grpSpPr>
          <a:xfrm>
            <a:off x="1339202" y="1311809"/>
            <a:ext cx="960832" cy="261610"/>
            <a:chOff x="3477359" y="8005745"/>
            <a:chExt cx="2534423" cy="676230"/>
          </a:xfrm>
          <a:effectLst>
            <a:outerShdw blurRad="203200" dist="114300" dir="5400000" sx="102000" sy="102000" algn="t" rotWithShape="0">
              <a:prstClr val="black">
                <a:alpha val="29000"/>
              </a:prstClr>
            </a:outerShdw>
          </a:effectLst>
        </p:grpSpPr>
        <p:sp>
          <p:nvSpPr>
            <p:cNvPr id="27" name="流程图: 可选过程 26"/>
            <p:cNvSpPr/>
            <p:nvPr/>
          </p:nvSpPr>
          <p:spPr>
            <a:xfrm>
              <a:off x="3477359" y="8032286"/>
              <a:ext cx="2534423" cy="584775"/>
            </a:xfrm>
            <a:prstGeom prst="flowChartAlternateProcess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>
                <a:latin typeface="+mj-lt"/>
                <a:ea typeface="+mj-ea"/>
              </a:endParaRPr>
            </a:p>
          </p:txBody>
        </p:sp>
        <p:sp>
          <p:nvSpPr>
            <p:cNvPr id="28" name="TextBox 72"/>
            <p:cNvSpPr txBox="1"/>
            <p:nvPr/>
          </p:nvSpPr>
          <p:spPr>
            <a:xfrm>
              <a:off x="3852910" y="8005745"/>
              <a:ext cx="1696395" cy="6762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tr-TR" altLang="zh-CN" sz="1100" dirty="0" err="1">
                  <a:solidFill>
                    <a:schemeClr val="bg1"/>
                  </a:solidFill>
                  <a:latin typeface="+mj-lt"/>
                  <a:ea typeface="+mj-ea"/>
                </a:rPr>
                <a:t>Quality</a:t>
              </a:r>
              <a:endParaRPr lang="zh-CN" altLang="en-US" sz="1100" dirty="0">
                <a:solidFill>
                  <a:schemeClr val="bg1"/>
                </a:solidFill>
                <a:latin typeface="+mj-lt"/>
                <a:ea typeface="+mj-ea"/>
              </a:endParaRP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3154985" y="1311809"/>
            <a:ext cx="960832" cy="261610"/>
            <a:chOff x="3477359" y="8005745"/>
            <a:chExt cx="2534423" cy="676230"/>
          </a:xfrm>
          <a:effectLst>
            <a:outerShdw blurRad="203200" dist="114300" dir="5400000" sx="102000" sy="102000" algn="t" rotWithShape="0">
              <a:prstClr val="black">
                <a:alpha val="29000"/>
              </a:prstClr>
            </a:outerShdw>
          </a:effectLst>
        </p:grpSpPr>
        <p:sp>
          <p:nvSpPr>
            <p:cNvPr id="30" name="流程图: 可选过程 29"/>
            <p:cNvSpPr/>
            <p:nvPr/>
          </p:nvSpPr>
          <p:spPr>
            <a:xfrm>
              <a:off x="3477359" y="8032286"/>
              <a:ext cx="2534423" cy="584775"/>
            </a:xfrm>
            <a:prstGeom prst="flowChartAlternateProcess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>
                <a:latin typeface="+mj-lt"/>
                <a:ea typeface="+mj-ea"/>
              </a:endParaRPr>
            </a:p>
          </p:txBody>
        </p:sp>
        <p:sp>
          <p:nvSpPr>
            <p:cNvPr id="31" name="TextBox 75"/>
            <p:cNvSpPr txBox="1"/>
            <p:nvPr/>
          </p:nvSpPr>
          <p:spPr>
            <a:xfrm>
              <a:off x="3584412" y="8005745"/>
              <a:ext cx="2233391" cy="6762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tr-TR" altLang="zh-CN" sz="1100" dirty="0" err="1">
                  <a:solidFill>
                    <a:schemeClr val="bg1"/>
                  </a:solidFill>
                  <a:latin typeface="+mj-lt"/>
                  <a:ea typeface="+mj-ea"/>
                </a:rPr>
                <a:t>Assurance</a:t>
              </a:r>
              <a:r>
                <a:rPr lang="tr-TR" altLang="zh-CN" sz="1100" dirty="0">
                  <a:solidFill>
                    <a:schemeClr val="bg1"/>
                  </a:solidFill>
                  <a:latin typeface="+mj-lt"/>
                  <a:ea typeface="+mj-ea"/>
                </a:rPr>
                <a:t> </a:t>
              </a:r>
              <a:endParaRPr lang="zh-CN" altLang="en-US" sz="1100" dirty="0">
                <a:solidFill>
                  <a:schemeClr val="bg1"/>
                </a:solidFill>
                <a:latin typeface="+mj-lt"/>
                <a:ea typeface="+mj-ea"/>
              </a:endParaRP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4945417" y="1311809"/>
            <a:ext cx="960832" cy="261610"/>
            <a:chOff x="3477359" y="8005745"/>
            <a:chExt cx="2534423" cy="676230"/>
          </a:xfrm>
          <a:effectLst>
            <a:outerShdw blurRad="203200" dist="114300" dir="5400000" sx="102000" sy="102000" algn="t" rotWithShape="0">
              <a:prstClr val="black">
                <a:alpha val="29000"/>
              </a:prstClr>
            </a:outerShdw>
          </a:effectLst>
        </p:grpSpPr>
        <p:sp>
          <p:nvSpPr>
            <p:cNvPr id="33" name="流程图: 可选过程 32"/>
            <p:cNvSpPr/>
            <p:nvPr/>
          </p:nvSpPr>
          <p:spPr>
            <a:xfrm>
              <a:off x="3477359" y="8032286"/>
              <a:ext cx="2534423" cy="584775"/>
            </a:xfrm>
            <a:prstGeom prst="flowChartAlternateProcess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>
                <a:latin typeface="+mj-lt"/>
                <a:ea typeface="+mj-ea"/>
              </a:endParaRPr>
            </a:p>
          </p:txBody>
        </p:sp>
        <p:sp>
          <p:nvSpPr>
            <p:cNvPr id="34" name="TextBox 78"/>
            <p:cNvSpPr txBox="1"/>
            <p:nvPr/>
          </p:nvSpPr>
          <p:spPr>
            <a:xfrm>
              <a:off x="3876164" y="8005745"/>
              <a:ext cx="1649884" cy="6762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tr-TR" altLang="zh-CN" sz="1100" dirty="0">
                  <a:solidFill>
                    <a:schemeClr val="bg1"/>
                  </a:solidFill>
                  <a:latin typeface="+mj-lt"/>
                  <a:ea typeface="+mj-ea"/>
                </a:rPr>
                <a:t>Design</a:t>
              </a:r>
              <a:endParaRPr lang="zh-CN" altLang="en-US" sz="1100" dirty="0">
                <a:solidFill>
                  <a:schemeClr val="bg1"/>
                </a:solidFill>
                <a:latin typeface="+mj-lt"/>
                <a:ea typeface="+mj-ea"/>
              </a:endParaRPr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6840985" y="1311809"/>
            <a:ext cx="960832" cy="261610"/>
            <a:chOff x="3477359" y="8005745"/>
            <a:chExt cx="2534423" cy="676230"/>
          </a:xfrm>
          <a:effectLst>
            <a:outerShdw blurRad="203200" dist="114300" dir="5400000" sx="102000" sy="102000" algn="t" rotWithShape="0">
              <a:prstClr val="black">
                <a:alpha val="29000"/>
              </a:prstClr>
            </a:outerShdw>
          </a:effectLst>
        </p:grpSpPr>
        <p:sp>
          <p:nvSpPr>
            <p:cNvPr id="36" name="流程图: 可选过程 35"/>
            <p:cNvSpPr/>
            <p:nvPr/>
          </p:nvSpPr>
          <p:spPr>
            <a:xfrm>
              <a:off x="3477359" y="8032286"/>
              <a:ext cx="2534423" cy="584775"/>
            </a:xfrm>
            <a:prstGeom prst="flowChartAlternateProcess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>
                <a:latin typeface="+mj-lt"/>
                <a:ea typeface="+mj-ea"/>
              </a:endParaRPr>
            </a:p>
          </p:txBody>
        </p:sp>
        <p:sp>
          <p:nvSpPr>
            <p:cNvPr id="37" name="TextBox 81"/>
            <p:cNvSpPr txBox="1"/>
            <p:nvPr/>
          </p:nvSpPr>
          <p:spPr>
            <a:xfrm>
              <a:off x="3527331" y="8005745"/>
              <a:ext cx="2347552" cy="6762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tr-TR" altLang="zh-CN" sz="1100" dirty="0" err="1">
                  <a:solidFill>
                    <a:schemeClr val="bg1"/>
                  </a:solidFill>
                  <a:latin typeface="+mj-lt"/>
                  <a:ea typeface="+mj-ea"/>
                </a:rPr>
                <a:t>Workshops</a:t>
              </a:r>
              <a:endParaRPr lang="zh-CN" altLang="en-US" sz="1100" dirty="0">
                <a:solidFill>
                  <a:schemeClr val="bg1"/>
                </a:solidFill>
                <a:latin typeface="+mj-lt"/>
                <a:ea typeface="+mj-ea"/>
              </a:endParaRPr>
            </a:p>
          </p:txBody>
        </p:sp>
      </p:grpSp>
      <p:sp>
        <p:nvSpPr>
          <p:cNvPr id="46" name="矩形 45"/>
          <p:cNvSpPr/>
          <p:nvPr/>
        </p:nvSpPr>
        <p:spPr bwMode="auto">
          <a:xfrm>
            <a:off x="980899" y="3287918"/>
            <a:ext cx="1569892" cy="982555"/>
          </a:xfrm>
          <a:prstGeom prst="rect">
            <a:avLst/>
          </a:prstGeom>
          <a:solidFill>
            <a:schemeClr val="bg1">
              <a:lumMod val="50000"/>
            </a:schemeClr>
          </a:solidFill>
          <a:ln w="34925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lIns="92354" tIns="46177" rIns="92354" bIns="46177" spcCol="0" rtlCol="0" anchor="ctr"/>
          <a:lstStyle/>
          <a:p>
            <a:pPr lvl="0">
              <a:lnSpc>
                <a:spcPct val="130000"/>
              </a:lnSpc>
              <a:defRPr/>
            </a:pPr>
            <a:r>
              <a:rPr lang="en-US" altLang="zh-CN" sz="1050" b="1" kern="0" dirty="0">
                <a:solidFill>
                  <a:schemeClr val="bg1"/>
                </a:solidFill>
                <a:latin typeface="+mj-lt"/>
              </a:rPr>
              <a:t>People who touch your heart are always with you.</a:t>
            </a:r>
            <a:endParaRPr lang="zh-CN" altLang="en-US" sz="1050" dirty="0">
              <a:solidFill>
                <a:schemeClr val="bg1"/>
              </a:solidFill>
              <a:latin typeface="+mj-lt"/>
              <a:ea typeface="+mj-ea"/>
            </a:endParaRPr>
          </a:p>
        </p:txBody>
      </p:sp>
      <p:sp>
        <p:nvSpPr>
          <p:cNvPr id="47" name="矩形 46"/>
          <p:cNvSpPr/>
          <p:nvPr/>
        </p:nvSpPr>
        <p:spPr bwMode="auto">
          <a:xfrm>
            <a:off x="2865016" y="3287919"/>
            <a:ext cx="1569892" cy="982555"/>
          </a:xfrm>
          <a:prstGeom prst="rect">
            <a:avLst/>
          </a:prstGeom>
          <a:solidFill>
            <a:schemeClr val="bg1">
              <a:lumMod val="50000"/>
            </a:schemeClr>
          </a:solidFill>
          <a:ln w="34925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lIns="92354" tIns="46177" rIns="92354" bIns="46177" spcCol="0" rtlCol="0" anchor="ctr"/>
          <a:lstStyle/>
          <a:p>
            <a:pPr lvl="0">
              <a:lnSpc>
                <a:spcPct val="130000"/>
              </a:lnSpc>
              <a:defRPr/>
            </a:pPr>
            <a:r>
              <a:rPr lang="en-US" altLang="zh-CN" sz="1050" b="1" kern="0" dirty="0">
                <a:solidFill>
                  <a:schemeClr val="bg1"/>
                </a:solidFill>
                <a:latin typeface="+mj-lt"/>
              </a:rPr>
              <a:t>Everybody has three chars ; the one is come out </a:t>
            </a:r>
            <a:endParaRPr lang="zh-CN" altLang="en-US" sz="1050" dirty="0">
              <a:solidFill>
                <a:schemeClr val="bg1"/>
              </a:solidFill>
              <a:latin typeface="+mj-lt"/>
              <a:ea typeface="+mj-ea"/>
            </a:endParaRPr>
          </a:p>
        </p:txBody>
      </p:sp>
      <p:sp>
        <p:nvSpPr>
          <p:cNvPr id="48" name="矩形 47"/>
          <p:cNvSpPr/>
          <p:nvPr/>
        </p:nvSpPr>
        <p:spPr bwMode="auto">
          <a:xfrm>
            <a:off x="4740253" y="3287919"/>
            <a:ext cx="1569892" cy="982555"/>
          </a:xfrm>
          <a:prstGeom prst="rect">
            <a:avLst/>
          </a:prstGeom>
          <a:solidFill>
            <a:schemeClr val="bg1">
              <a:lumMod val="50000"/>
            </a:schemeClr>
          </a:solidFill>
          <a:ln w="34925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lIns="92354" tIns="46177" rIns="92354" bIns="46177" spcCol="0" rtlCol="0" anchor="ctr"/>
          <a:lstStyle/>
          <a:p>
            <a:pPr lvl="0">
              <a:lnSpc>
                <a:spcPct val="130000"/>
              </a:lnSpc>
              <a:defRPr/>
            </a:pPr>
            <a:r>
              <a:rPr lang="en-US" altLang="zh-CN" sz="1050" b="1" kern="0" dirty="0">
                <a:solidFill>
                  <a:schemeClr val="bg1"/>
                </a:solidFill>
                <a:latin typeface="+mj-lt"/>
              </a:rPr>
              <a:t>People who touch your heart are always with you.</a:t>
            </a:r>
            <a:endParaRPr lang="zh-CN" altLang="en-US" sz="1050" dirty="0">
              <a:solidFill>
                <a:schemeClr val="bg1"/>
              </a:solidFill>
              <a:latin typeface="+mj-lt"/>
              <a:ea typeface="+mj-ea"/>
            </a:endParaRPr>
          </a:p>
        </p:txBody>
      </p:sp>
      <p:sp>
        <p:nvSpPr>
          <p:cNvPr id="49" name="矩形 48"/>
          <p:cNvSpPr/>
          <p:nvPr/>
        </p:nvSpPr>
        <p:spPr bwMode="auto">
          <a:xfrm>
            <a:off x="6609432" y="3287919"/>
            <a:ext cx="1569892" cy="982555"/>
          </a:xfrm>
          <a:prstGeom prst="rect">
            <a:avLst/>
          </a:prstGeom>
          <a:solidFill>
            <a:schemeClr val="bg1">
              <a:lumMod val="50000"/>
            </a:schemeClr>
          </a:solidFill>
          <a:ln w="34925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lIns="92354" tIns="46177" rIns="92354" bIns="46177" spcCol="0" rtlCol="0" anchor="ctr"/>
          <a:lstStyle/>
          <a:p>
            <a:pPr lvl="0">
              <a:lnSpc>
                <a:spcPct val="130000"/>
              </a:lnSpc>
              <a:defRPr/>
            </a:pPr>
            <a:r>
              <a:rPr lang="en-US" altLang="zh-CN" sz="1050" b="1" kern="0" dirty="0">
                <a:solidFill>
                  <a:schemeClr val="bg1"/>
                </a:solidFill>
                <a:latin typeface="+mj-lt"/>
              </a:rPr>
              <a:t>You can’t change what’s going on around you until you start changing</a:t>
            </a:r>
            <a:endParaRPr lang="zh-CN" altLang="en-US" sz="1050" dirty="0">
              <a:solidFill>
                <a:schemeClr val="bg1"/>
              </a:solidFill>
              <a:latin typeface="+mj-lt"/>
              <a:ea typeface="+mj-ea"/>
            </a:endParaRPr>
          </a:p>
        </p:txBody>
      </p:sp>
      <p:sp>
        <p:nvSpPr>
          <p:cNvPr id="38" name="标题 3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91193887"/>
      </p:ext>
    </p:extLst>
  </p:cSld>
  <p:clrMapOvr>
    <a:masterClrMapping/>
  </p:clrMapOvr>
  <p:transition spd="slow" advClick="0" advTm="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3" presetClass="entr" presetSubtype="27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3" presetClass="entr" presetSubtype="27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500"/>
                            </p:stCondLst>
                            <p:childTnLst>
                              <p:par>
                                <p:cTn id="51" presetID="23" presetClass="entr" presetSubtype="27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500"/>
                            </p:stCondLst>
                            <p:childTnLst>
                              <p:par>
                                <p:cTn id="5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500"/>
                            </p:stCondLst>
                            <p:childTnLst>
                              <p:par>
                                <p:cTn id="6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8000"/>
                            </p:stCondLst>
                            <p:childTnLst>
                              <p:par>
                                <p:cTn id="71" presetID="23" presetClass="entr" presetSubtype="27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9000"/>
                            </p:stCondLst>
                            <p:childTnLst>
                              <p:par>
                                <p:cTn id="7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3" grpId="0" animBg="1"/>
      <p:bldP spid="24" grpId="0" animBg="1"/>
      <p:bldP spid="25" grpId="0" animBg="1"/>
      <p:bldP spid="46" grpId="0" animBg="1"/>
      <p:bldP spid="47" grpId="0" animBg="1"/>
      <p:bldP spid="48" grpId="0" animBg="1"/>
      <p:bldP spid="49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五角星 1"/>
          <p:cNvSpPr/>
          <p:nvPr/>
        </p:nvSpPr>
        <p:spPr>
          <a:xfrm>
            <a:off x="2051581" y="1738257"/>
            <a:ext cx="2165350" cy="2165350"/>
          </a:xfrm>
          <a:prstGeom prst="star5">
            <a:avLst/>
          </a:prstGeom>
          <a:noFill/>
          <a:ln w="76200">
            <a:solidFill>
              <a:srgbClr val="5F5F5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200">
              <a:latin typeface="+mj-lt"/>
              <a:ea typeface="+mj-ea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2510731" y="2354207"/>
            <a:ext cx="1277914" cy="1218704"/>
            <a:chOff x="3948475" y="2819400"/>
            <a:chExt cx="1277914" cy="1218704"/>
          </a:xfrm>
        </p:grpSpPr>
        <p:grpSp>
          <p:nvGrpSpPr>
            <p:cNvPr id="4" name="组合 3"/>
            <p:cNvGrpSpPr/>
            <p:nvPr/>
          </p:nvGrpSpPr>
          <p:grpSpPr>
            <a:xfrm>
              <a:off x="3962648" y="2819400"/>
              <a:ext cx="1218704" cy="1218704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6" name="同心圆 5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200">
                  <a:solidFill>
                    <a:schemeClr val="tx1"/>
                  </a:solidFill>
                  <a:latin typeface="+mj-lt"/>
                  <a:ea typeface="+mj-ea"/>
                </a:endParaRPr>
              </a:p>
            </p:txBody>
          </p:sp>
          <p:sp>
            <p:nvSpPr>
              <p:cNvPr id="7" name="椭圆 6"/>
              <p:cNvSpPr/>
              <p:nvPr/>
            </p:nvSpPr>
            <p:spPr>
              <a:xfrm>
                <a:off x="392112" y="760412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200">
                  <a:latin typeface="+mj-lt"/>
                  <a:ea typeface="+mj-ea"/>
                </a:endParaRPr>
              </a:p>
            </p:txBody>
          </p:sp>
        </p:grpSp>
        <p:sp>
          <p:nvSpPr>
            <p:cNvPr id="5" name="TextBox 5"/>
            <p:cNvSpPr txBox="1"/>
            <p:nvPr/>
          </p:nvSpPr>
          <p:spPr>
            <a:xfrm>
              <a:off x="3948475" y="3163242"/>
              <a:ext cx="127791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tr-TR" altLang="zh-CN" sz="2400" b="1" dirty="0" err="1">
                  <a:solidFill>
                    <a:srgbClr val="C00000"/>
                  </a:solidFill>
                  <a:latin typeface="+mj-lt"/>
                  <a:ea typeface="+mj-ea"/>
                </a:rPr>
                <a:t>Quality</a:t>
              </a:r>
              <a:endParaRPr lang="en-US" altLang="zh-CN" sz="2400" b="1" dirty="0">
                <a:solidFill>
                  <a:srgbClr val="C00000"/>
                </a:solidFill>
                <a:latin typeface="+mj-lt"/>
                <a:ea typeface="+mj-ea"/>
              </a:endParaRPr>
            </a:p>
          </p:txBody>
        </p:sp>
      </p:grpSp>
      <p:sp>
        <p:nvSpPr>
          <p:cNvPr id="8" name="椭圆 7"/>
          <p:cNvSpPr/>
          <p:nvPr/>
        </p:nvSpPr>
        <p:spPr>
          <a:xfrm>
            <a:off x="1548834" y="2218743"/>
            <a:ext cx="710139" cy="710139"/>
          </a:xfrm>
          <a:prstGeom prst="ellipse">
            <a:avLst/>
          </a:prstGeom>
          <a:solidFill>
            <a:srgbClr val="C00000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200">
              <a:latin typeface="+mj-lt"/>
              <a:ea typeface="+mj-ea"/>
            </a:endParaRPr>
          </a:p>
        </p:txBody>
      </p:sp>
      <p:sp>
        <p:nvSpPr>
          <p:cNvPr id="9" name="椭圆 8"/>
          <p:cNvSpPr/>
          <p:nvPr/>
        </p:nvSpPr>
        <p:spPr>
          <a:xfrm>
            <a:off x="2779187" y="1221793"/>
            <a:ext cx="710139" cy="710139"/>
          </a:xfrm>
          <a:prstGeom prst="ellipse">
            <a:avLst/>
          </a:prstGeom>
          <a:solidFill>
            <a:srgbClr val="C00000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200" dirty="0">
              <a:latin typeface="+mj-lt"/>
              <a:ea typeface="+mj-ea"/>
            </a:endParaRPr>
          </a:p>
        </p:txBody>
      </p:sp>
      <p:sp>
        <p:nvSpPr>
          <p:cNvPr id="10" name="椭圆 9"/>
          <p:cNvSpPr/>
          <p:nvPr/>
        </p:nvSpPr>
        <p:spPr>
          <a:xfrm>
            <a:off x="4023786" y="2218743"/>
            <a:ext cx="710139" cy="710139"/>
          </a:xfrm>
          <a:prstGeom prst="ellipse">
            <a:avLst/>
          </a:prstGeom>
          <a:solidFill>
            <a:srgbClr val="C00000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200">
              <a:latin typeface="+mj-lt"/>
              <a:ea typeface="+mj-ea"/>
            </a:endParaRPr>
          </a:p>
        </p:txBody>
      </p:sp>
      <p:sp>
        <p:nvSpPr>
          <p:cNvPr id="11" name="椭圆 10"/>
          <p:cNvSpPr/>
          <p:nvPr/>
        </p:nvSpPr>
        <p:spPr>
          <a:xfrm>
            <a:off x="3532192" y="3661811"/>
            <a:ext cx="710139" cy="710139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200">
              <a:latin typeface="+mj-lt"/>
              <a:ea typeface="+mj-ea"/>
            </a:endParaRPr>
          </a:p>
        </p:txBody>
      </p:sp>
      <p:sp>
        <p:nvSpPr>
          <p:cNvPr id="12" name="椭圆 11"/>
          <p:cNvSpPr/>
          <p:nvPr/>
        </p:nvSpPr>
        <p:spPr>
          <a:xfrm>
            <a:off x="2038835" y="3649111"/>
            <a:ext cx="710139" cy="710139"/>
          </a:xfrm>
          <a:prstGeom prst="ellipse">
            <a:avLst/>
          </a:prstGeom>
          <a:solidFill>
            <a:srgbClr val="C00000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200">
              <a:latin typeface="+mj-lt"/>
              <a:ea typeface="+mj-ea"/>
            </a:endParaRPr>
          </a:p>
        </p:txBody>
      </p:sp>
      <p:sp>
        <p:nvSpPr>
          <p:cNvPr id="13" name="TextBox 13"/>
          <p:cNvSpPr txBox="1"/>
          <p:nvPr/>
        </p:nvSpPr>
        <p:spPr>
          <a:xfrm>
            <a:off x="1747350" y="1401616"/>
            <a:ext cx="97244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tr-TR" altLang="zh-CN" sz="1600" b="1" dirty="0" err="1">
                <a:solidFill>
                  <a:schemeClr val="accent1"/>
                </a:solidFill>
                <a:latin typeface="+mj-lt"/>
                <a:ea typeface="+mj-ea"/>
              </a:rPr>
              <a:t>Hearing</a:t>
            </a:r>
            <a:endParaRPr lang="zh-CN" altLang="en-US" sz="1600" b="1" dirty="0">
              <a:solidFill>
                <a:schemeClr val="accent1"/>
              </a:solidFill>
              <a:latin typeface="+mj-lt"/>
              <a:ea typeface="+mj-ea"/>
            </a:endParaRPr>
          </a:p>
        </p:txBody>
      </p:sp>
      <p:sp>
        <p:nvSpPr>
          <p:cNvPr id="14" name="TextBox 14"/>
          <p:cNvSpPr txBox="1"/>
          <p:nvPr/>
        </p:nvSpPr>
        <p:spPr>
          <a:xfrm>
            <a:off x="5055671" y="2418122"/>
            <a:ext cx="48122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tr-TR" altLang="zh-CN" sz="1600" b="1" dirty="0" err="1">
                <a:solidFill>
                  <a:schemeClr val="accent1"/>
                </a:solidFill>
                <a:latin typeface="+mj-lt"/>
                <a:ea typeface="+mj-ea"/>
              </a:rPr>
              <a:t>Fix</a:t>
            </a:r>
            <a:endParaRPr lang="zh-CN" altLang="en-US" sz="1600" b="1" dirty="0">
              <a:solidFill>
                <a:schemeClr val="accent1"/>
              </a:solidFill>
              <a:latin typeface="+mj-lt"/>
              <a:ea typeface="+mj-ea"/>
            </a:endParaRPr>
          </a:p>
        </p:txBody>
      </p:sp>
      <p:sp>
        <p:nvSpPr>
          <p:cNvPr id="15" name="TextBox 15"/>
          <p:cNvSpPr txBox="1"/>
          <p:nvPr/>
        </p:nvSpPr>
        <p:spPr>
          <a:xfrm>
            <a:off x="4447222" y="3920157"/>
            <a:ext cx="6848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tr-TR" altLang="zh-CN" sz="1600" b="1" dirty="0" err="1">
                <a:solidFill>
                  <a:schemeClr val="accent1"/>
                </a:solidFill>
                <a:latin typeface="+mj-lt"/>
                <a:ea typeface="+mj-ea"/>
              </a:rPr>
              <a:t>Fund</a:t>
            </a:r>
            <a:endParaRPr lang="zh-CN" altLang="en-US" sz="1600" b="1" dirty="0">
              <a:solidFill>
                <a:schemeClr val="accent1"/>
              </a:solidFill>
              <a:latin typeface="+mj-lt"/>
              <a:ea typeface="+mj-ea"/>
            </a:endParaRPr>
          </a:p>
        </p:txBody>
      </p:sp>
      <p:sp>
        <p:nvSpPr>
          <p:cNvPr id="16" name="TextBox 16"/>
          <p:cNvSpPr txBox="1"/>
          <p:nvPr/>
        </p:nvSpPr>
        <p:spPr>
          <a:xfrm>
            <a:off x="498546" y="2451600"/>
            <a:ext cx="90441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tr-TR" altLang="zh-CN" sz="1600" b="1" dirty="0" err="1">
                <a:solidFill>
                  <a:schemeClr val="accent1"/>
                </a:solidFill>
                <a:latin typeface="+mj-lt"/>
                <a:ea typeface="+mj-ea"/>
              </a:rPr>
              <a:t>Growth</a:t>
            </a:r>
            <a:endParaRPr lang="zh-CN" altLang="en-US" sz="1600" b="1" dirty="0">
              <a:solidFill>
                <a:schemeClr val="accent1"/>
              </a:solidFill>
              <a:latin typeface="+mj-lt"/>
              <a:ea typeface="+mj-ea"/>
            </a:endParaRPr>
          </a:p>
        </p:txBody>
      </p:sp>
      <p:sp>
        <p:nvSpPr>
          <p:cNvPr id="17" name="TextBox 17"/>
          <p:cNvSpPr txBox="1"/>
          <p:nvPr/>
        </p:nvSpPr>
        <p:spPr>
          <a:xfrm>
            <a:off x="1140523" y="3870314"/>
            <a:ext cx="64152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tr-TR" altLang="zh-CN" sz="1600" b="1" dirty="0" err="1">
                <a:solidFill>
                  <a:schemeClr val="accent1"/>
                </a:solidFill>
                <a:latin typeface="+mj-lt"/>
                <a:ea typeface="+mj-ea"/>
              </a:rPr>
              <a:t>Goal</a:t>
            </a:r>
            <a:endParaRPr lang="zh-CN" altLang="en-US" sz="1600" b="1" dirty="0">
              <a:solidFill>
                <a:schemeClr val="accent1"/>
              </a:solidFill>
              <a:latin typeface="+mj-lt"/>
              <a:ea typeface="+mj-ea"/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6228684" y="1748095"/>
            <a:ext cx="2077200" cy="432536"/>
            <a:chOff x="814328" y="3219334"/>
            <a:chExt cx="2077200" cy="432536"/>
          </a:xfrm>
        </p:grpSpPr>
        <p:grpSp>
          <p:nvGrpSpPr>
            <p:cNvPr id="19" name="组合 18"/>
            <p:cNvGrpSpPr/>
            <p:nvPr/>
          </p:nvGrpSpPr>
          <p:grpSpPr>
            <a:xfrm>
              <a:off x="814328" y="3219334"/>
              <a:ext cx="2077200" cy="432536"/>
              <a:chOff x="4304043" y="1286668"/>
              <a:chExt cx="5877487" cy="2757793"/>
            </a:xfrm>
            <a:effectLst>
              <a:outerShdw blurRad="381000" dist="254000" dir="8100000" algn="tr" rotWithShape="0">
                <a:prstClr val="black">
                  <a:alpha val="40000"/>
                </a:prstClr>
              </a:outerShdw>
            </a:effectLst>
          </p:grpSpPr>
          <p:sp>
            <p:nvSpPr>
              <p:cNvPr id="21" name="圆角矩形 20"/>
              <p:cNvSpPr/>
              <p:nvPr/>
            </p:nvSpPr>
            <p:spPr>
              <a:xfrm>
                <a:off x="4304043" y="1286668"/>
                <a:ext cx="5877487" cy="2757793"/>
              </a:xfrm>
              <a:prstGeom prst="roundRect">
                <a:avLst/>
              </a:prstGeom>
              <a:gradFill>
                <a:gsLst>
                  <a:gs pos="62000">
                    <a:schemeClr val="bg1">
                      <a:lumMod val="95000"/>
                    </a:schemeClr>
                  </a:gs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+mj-lt"/>
                  <a:ea typeface="+mj-ea"/>
                </a:endParaRPr>
              </a:p>
            </p:txBody>
          </p:sp>
          <p:sp>
            <p:nvSpPr>
              <p:cNvPr id="22" name="圆角矩形 21"/>
              <p:cNvSpPr/>
              <p:nvPr/>
            </p:nvSpPr>
            <p:spPr>
              <a:xfrm>
                <a:off x="4351924" y="1373342"/>
                <a:ext cx="5775624" cy="2584452"/>
              </a:xfrm>
              <a:prstGeom prst="roundRect">
                <a:avLst/>
              </a:prstGeom>
              <a:gradFill>
                <a:gsLst>
                  <a:gs pos="42000">
                    <a:srgbClr val="F0F0F0"/>
                  </a:gs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+mj-lt"/>
                  <a:ea typeface="+mj-ea"/>
                </a:endParaRPr>
              </a:p>
            </p:txBody>
          </p:sp>
        </p:grpSp>
        <p:sp>
          <p:nvSpPr>
            <p:cNvPr id="20" name="TextBox 20"/>
            <p:cNvSpPr txBox="1"/>
            <p:nvPr/>
          </p:nvSpPr>
          <p:spPr>
            <a:xfrm>
              <a:off x="831250" y="3331792"/>
              <a:ext cx="1999302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zh-CN"/>
              </a:defPPr>
              <a:lvl1pPr algn="ctr">
                <a:defRPr sz="14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r>
                <a:rPr lang="tr-TR" altLang="zh-CN" dirty="0" err="1">
                  <a:solidFill>
                    <a:schemeClr val="accent1"/>
                  </a:solidFill>
                  <a:latin typeface="+mj-lt"/>
                  <a:ea typeface="+mj-ea"/>
                </a:rPr>
                <a:t>Implementation</a:t>
              </a:r>
              <a:endParaRPr lang="zh-CN" altLang="en-US" dirty="0">
                <a:solidFill>
                  <a:schemeClr val="accent1"/>
                </a:solidFill>
                <a:latin typeface="+mj-lt"/>
                <a:ea typeface="+mj-ea"/>
              </a:endParaRPr>
            </a:p>
          </p:txBody>
        </p:sp>
      </p:grpSp>
      <p:sp>
        <p:nvSpPr>
          <p:cNvPr id="23" name="TextBox 23"/>
          <p:cNvSpPr txBox="1"/>
          <p:nvPr/>
        </p:nvSpPr>
        <p:spPr>
          <a:xfrm>
            <a:off x="6007144" y="2477526"/>
            <a:ext cx="252028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200" dirty="0">
                <a:latin typeface="+mj-lt"/>
              </a:rPr>
              <a:t>You can’t change what’s going on around you until you start changing what’s going on with you.</a:t>
            </a:r>
            <a:endParaRPr lang="zh-CN" altLang="en-US" sz="1200" b="1" dirty="0">
              <a:latin typeface="+mj-lt"/>
              <a:sym typeface="微软雅黑" pitchFamily="34" charset="-122"/>
            </a:endParaRPr>
          </a:p>
        </p:txBody>
      </p:sp>
      <p:sp>
        <p:nvSpPr>
          <p:cNvPr id="24" name="TextBox 24"/>
          <p:cNvSpPr txBox="1"/>
          <p:nvPr/>
        </p:nvSpPr>
        <p:spPr>
          <a:xfrm>
            <a:off x="6007144" y="3300325"/>
            <a:ext cx="252028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200" dirty="0">
                <a:latin typeface="+mj-lt"/>
              </a:rPr>
              <a:t>People who touch your heart are always with you.</a:t>
            </a:r>
            <a:endParaRPr lang="zh-CN" altLang="en-US" sz="1200" dirty="0">
              <a:latin typeface="+mj-lt"/>
            </a:endParaRPr>
          </a:p>
        </p:txBody>
      </p:sp>
      <p:sp>
        <p:nvSpPr>
          <p:cNvPr id="26" name="TextBox 26"/>
          <p:cNvSpPr txBox="1"/>
          <p:nvPr/>
        </p:nvSpPr>
        <p:spPr>
          <a:xfrm>
            <a:off x="2799460" y="1451298"/>
            <a:ext cx="671359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zh-CN" sz="1600" b="1" dirty="0">
                <a:solidFill>
                  <a:schemeClr val="bg1"/>
                </a:solidFill>
                <a:latin typeface="+mj-lt"/>
                <a:ea typeface="+mj-ea"/>
              </a:rPr>
              <a:t>20%</a:t>
            </a:r>
            <a:endParaRPr lang="zh-CN" altLang="en-US" sz="1600" b="1" dirty="0">
              <a:solidFill>
                <a:schemeClr val="bg1"/>
              </a:solidFill>
              <a:latin typeface="+mj-lt"/>
              <a:ea typeface="+mj-ea"/>
            </a:endParaRPr>
          </a:p>
        </p:txBody>
      </p:sp>
      <p:sp>
        <p:nvSpPr>
          <p:cNvPr id="27" name="TextBox 27"/>
          <p:cNvSpPr txBox="1"/>
          <p:nvPr/>
        </p:nvSpPr>
        <p:spPr>
          <a:xfrm>
            <a:off x="1562212" y="2453379"/>
            <a:ext cx="671359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zh-CN" sz="1600" b="1" dirty="0">
                <a:solidFill>
                  <a:schemeClr val="bg1"/>
                </a:solidFill>
                <a:latin typeface="+mj-lt"/>
                <a:ea typeface="+mj-ea"/>
              </a:rPr>
              <a:t>15%</a:t>
            </a:r>
            <a:endParaRPr lang="zh-CN" altLang="en-US" sz="1600" b="1" dirty="0">
              <a:solidFill>
                <a:schemeClr val="bg1"/>
              </a:solidFill>
              <a:latin typeface="+mj-lt"/>
              <a:ea typeface="+mj-ea"/>
            </a:endParaRPr>
          </a:p>
        </p:txBody>
      </p:sp>
      <p:sp>
        <p:nvSpPr>
          <p:cNvPr id="28" name="TextBox 28"/>
          <p:cNvSpPr txBox="1"/>
          <p:nvPr/>
        </p:nvSpPr>
        <p:spPr>
          <a:xfrm>
            <a:off x="4043175" y="2453379"/>
            <a:ext cx="671359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zh-CN" sz="1600" b="1" dirty="0">
                <a:solidFill>
                  <a:schemeClr val="bg1"/>
                </a:solidFill>
                <a:latin typeface="+mj-lt"/>
                <a:ea typeface="+mj-ea"/>
              </a:rPr>
              <a:t>10%</a:t>
            </a:r>
            <a:endParaRPr lang="zh-CN" altLang="en-US" sz="1600" b="1" dirty="0">
              <a:solidFill>
                <a:schemeClr val="bg1"/>
              </a:solidFill>
              <a:latin typeface="+mj-lt"/>
              <a:ea typeface="+mj-ea"/>
            </a:endParaRPr>
          </a:p>
        </p:txBody>
      </p:sp>
      <p:sp>
        <p:nvSpPr>
          <p:cNvPr id="29" name="TextBox 29"/>
          <p:cNvSpPr txBox="1"/>
          <p:nvPr/>
        </p:nvSpPr>
        <p:spPr>
          <a:xfrm>
            <a:off x="2058224" y="3893769"/>
            <a:ext cx="671359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zh-CN" sz="1600" b="1" dirty="0">
                <a:solidFill>
                  <a:schemeClr val="bg1"/>
                </a:solidFill>
                <a:latin typeface="+mj-lt"/>
                <a:ea typeface="+mj-ea"/>
              </a:rPr>
              <a:t>35%</a:t>
            </a:r>
            <a:endParaRPr lang="zh-CN" altLang="en-US" sz="1600" b="1" dirty="0">
              <a:solidFill>
                <a:schemeClr val="bg1"/>
              </a:solidFill>
              <a:latin typeface="+mj-lt"/>
              <a:ea typeface="+mj-ea"/>
            </a:endParaRPr>
          </a:p>
        </p:txBody>
      </p:sp>
      <p:sp>
        <p:nvSpPr>
          <p:cNvPr id="30" name="TextBox 30"/>
          <p:cNvSpPr txBox="1"/>
          <p:nvPr/>
        </p:nvSpPr>
        <p:spPr>
          <a:xfrm>
            <a:off x="3545572" y="3901091"/>
            <a:ext cx="671359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zh-CN" sz="1600" b="1" dirty="0">
                <a:solidFill>
                  <a:schemeClr val="bg1"/>
                </a:solidFill>
                <a:latin typeface="+mj-lt"/>
                <a:ea typeface="+mj-ea"/>
              </a:rPr>
              <a:t>20%</a:t>
            </a:r>
            <a:endParaRPr lang="zh-CN" altLang="en-US" sz="1600" b="1" dirty="0">
              <a:solidFill>
                <a:schemeClr val="bg1"/>
              </a:solidFill>
              <a:latin typeface="+mj-lt"/>
              <a:ea typeface="+mj-ea"/>
            </a:endParaRPr>
          </a:p>
        </p:txBody>
      </p:sp>
      <p:sp>
        <p:nvSpPr>
          <p:cNvPr id="25" name="标题 2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35296714"/>
      </p:ext>
    </p:extLst>
  </p:cSld>
  <p:clrMapOvr>
    <a:masterClrMapping/>
  </p:clrMapOvr>
  <p:transition spd="slow" advClick="0" advTm="0">
    <p:comb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accel="42000" fill="hold" nodeType="afterEffect" p14:presetBounceEnd="46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6000">
                                          <p:cBhvr additive="base">
                                            <p:cTn id="7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6000">
                                          <p:cBhvr additive="base">
                                            <p:cTn id="8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0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16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0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53" presetClass="entr" presetSubtype="16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5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0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53" presetClass="entr" presetSubtype="16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5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2900"/>
                                </p:stCondLst>
                                <p:childTnLst>
                                  <p:par>
                                    <p:cTn id="42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7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0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3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6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7" fill="hold">
                                <p:stCondLst>
                                  <p:cond delay="3400"/>
                                </p:stCondLst>
                                <p:childTnLst>
                                  <p:par>
                                    <p:cTn id="58" presetID="1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0" dur="500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61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1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4" dur="500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65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1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8" dur="500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69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0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2" dur="500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3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6" dur="500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7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8" fill="hold">
                                <p:stCondLst>
                                  <p:cond delay="3900"/>
                                </p:stCondLst>
                                <p:childTnLst>
                                  <p:par>
                                    <p:cTn id="79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1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2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3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4" fill="hold">
                                <p:stCondLst>
                                  <p:cond delay="4400"/>
                                </p:stCondLst>
                                <p:childTnLst>
                                  <p:par>
                                    <p:cTn id="85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7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0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1" dur="500" tmFilter="0,0; .5, 1; 1, 1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2" fill="hold">
                                <p:stCondLst>
                                  <p:cond delay="8750"/>
                                </p:stCondLst>
                                <p:childTnLst>
                                  <p:par>
                                    <p:cTn id="93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5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6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7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9" dur="500" tmFilter="0,0; .5, 1; 1, 1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8" grpId="0" animBg="1"/>
          <p:bldP spid="9" grpId="0" animBg="1"/>
          <p:bldP spid="10" grpId="0" animBg="1"/>
          <p:bldP spid="11" grpId="0" animBg="1"/>
          <p:bldP spid="12" grpId="0" animBg="1"/>
          <p:bldP spid="13" grpId="0"/>
          <p:bldP spid="14" grpId="0"/>
          <p:bldP spid="15" grpId="0"/>
          <p:bldP spid="16" grpId="0"/>
          <p:bldP spid="17" grpId="0"/>
          <p:bldP spid="23" grpId="0"/>
          <p:bldP spid="24" grpId="0"/>
          <p:bldP spid="26" grpId="0"/>
          <p:bldP spid="27" grpId="0"/>
          <p:bldP spid="28" grpId="0"/>
          <p:bldP spid="29" grpId="0"/>
          <p:bldP spid="30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accel="42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0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16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0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53" presetClass="entr" presetSubtype="16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5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0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53" presetClass="entr" presetSubtype="16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5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2900"/>
                                </p:stCondLst>
                                <p:childTnLst>
                                  <p:par>
                                    <p:cTn id="42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7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0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3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6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7" fill="hold">
                                <p:stCondLst>
                                  <p:cond delay="3400"/>
                                </p:stCondLst>
                                <p:childTnLst>
                                  <p:par>
                                    <p:cTn id="58" presetID="1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0" dur="500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61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1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4" dur="500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65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1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8" dur="500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69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0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2" dur="500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3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6" dur="500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7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8" fill="hold">
                                <p:stCondLst>
                                  <p:cond delay="3900"/>
                                </p:stCondLst>
                                <p:childTnLst>
                                  <p:par>
                                    <p:cTn id="79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1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2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3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4" fill="hold">
                                <p:stCondLst>
                                  <p:cond delay="4400"/>
                                </p:stCondLst>
                                <p:childTnLst>
                                  <p:par>
                                    <p:cTn id="85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7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0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1" dur="500" tmFilter="0,0; .5, 1; 1, 1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2" fill="hold">
                                <p:stCondLst>
                                  <p:cond delay="8750"/>
                                </p:stCondLst>
                                <p:childTnLst>
                                  <p:par>
                                    <p:cTn id="93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5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6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7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9" dur="500" tmFilter="0,0; .5, 1; 1, 1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8" grpId="0" animBg="1"/>
          <p:bldP spid="9" grpId="0" animBg="1"/>
          <p:bldP spid="10" grpId="0" animBg="1"/>
          <p:bldP spid="11" grpId="0" animBg="1"/>
          <p:bldP spid="12" grpId="0" animBg="1"/>
          <p:bldP spid="13" grpId="0"/>
          <p:bldP spid="14" grpId="0"/>
          <p:bldP spid="15" grpId="0"/>
          <p:bldP spid="16" grpId="0"/>
          <p:bldP spid="17" grpId="0"/>
          <p:bldP spid="23" grpId="0"/>
          <p:bldP spid="24" grpId="0"/>
          <p:bldP spid="26" grpId="0"/>
          <p:bldP spid="27" grpId="0"/>
          <p:bldP spid="28" grpId="0"/>
          <p:bldP spid="29" grpId="0"/>
          <p:bldP spid="30" grpId="0"/>
        </p:bldLst>
      </p:timing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8" name="组合 37"/>
          <p:cNvGrpSpPr/>
          <p:nvPr/>
        </p:nvGrpSpPr>
        <p:grpSpPr>
          <a:xfrm>
            <a:off x="3779912" y="1472206"/>
            <a:ext cx="4958994" cy="2683720"/>
            <a:chOff x="4304043" y="1286668"/>
            <a:chExt cx="3837944" cy="2757793"/>
          </a:xfrm>
          <a:effectLst>
            <a:outerShdw blurRad="381000" dist="2540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39" name="圆角矩形 38"/>
            <p:cNvSpPr/>
            <p:nvPr/>
          </p:nvSpPr>
          <p:spPr>
            <a:xfrm>
              <a:off x="4304043" y="1286668"/>
              <a:ext cx="3837944" cy="2757793"/>
            </a:xfrm>
            <a:prstGeom prst="roundRect">
              <a:avLst/>
            </a:prstGeom>
            <a:gradFill>
              <a:gsLst>
                <a:gs pos="62000">
                  <a:schemeClr val="bg1">
                    <a:lumMod val="95000"/>
                  </a:schemeClr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+mj-lt"/>
                <a:ea typeface="+mj-ea"/>
              </a:endParaRPr>
            </a:p>
          </p:txBody>
        </p:sp>
        <p:sp>
          <p:nvSpPr>
            <p:cNvPr id="40" name="圆角矩形 39"/>
            <p:cNvSpPr/>
            <p:nvPr/>
          </p:nvSpPr>
          <p:spPr>
            <a:xfrm>
              <a:off x="4351931" y="1367703"/>
              <a:ext cx="3742172" cy="2595722"/>
            </a:xfrm>
            <a:prstGeom prst="roundRect">
              <a:avLst/>
            </a:prstGeom>
            <a:gradFill>
              <a:gsLst>
                <a:gs pos="42000">
                  <a:srgbClr val="F0F0F0"/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+mj-lt"/>
                <a:ea typeface="+mj-ea"/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539552" y="1332596"/>
            <a:ext cx="2846358" cy="2846358"/>
            <a:chOff x="5240294" y="1429887"/>
            <a:chExt cx="2846358" cy="2846358"/>
          </a:xfrm>
        </p:grpSpPr>
        <p:grpSp>
          <p:nvGrpSpPr>
            <p:cNvPr id="21" name="组合 20"/>
            <p:cNvGrpSpPr/>
            <p:nvPr/>
          </p:nvGrpSpPr>
          <p:grpSpPr>
            <a:xfrm>
              <a:off x="5240294" y="1429887"/>
              <a:ext cx="2846358" cy="2846358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22" name="同心圆 21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  <a:latin typeface="+mj-lt"/>
                  <a:ea typeface="+mj-ea"/>
                </a:endParaRPr>
              </a:p>
            </p:txBody>
          </p:sp>
          <p:sp>
            <p:nvSpPr>
              <p:cNvPr id="23" name="椭圆 22"/>
              <p:cNvSpPr/>
              <p:nvPr/>
            </p:nvSpPr>
            <p:spPr>
              <a:xfrm>
                <a:off x="392112" y="760412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+mj-lt"/>
                  <a:ea typeface="+mj-ea"/>
                </a:endParaRPr>
              </a:p>
            </p:txBody>
          </p:sp>
        </p:grpSp>
        <p:pic>
          <p:nvPicPr>
            <p:cNvPr id="78" name="Picture 3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auto">
            <a:xfrm>
              <a:off x="5320625" y="1491630"/>
              <a:ext cx="2684100" cy="2684100"/>
            </a:xfrm>
            <a:prstGeom prst="ellipse">
              <a:avLst/>
            </a:prstGeom>
            <a:ln w="63500" cap="rnd">
              <a:noFill/>
            </a:ln>
            <a:effectLst>
              <a:outerShdw blurRad="381000" dist="292100" dir="5400000" sx="-80000" sy="-18000" rotWithShape="0">
                <a:srgbClr val="000000">
                  <a:alpha val="22000"/>
                </a:srgbClr>
              </a:outerShdw>
            </a:effectLst>
            <a:scene3d>
              <a:camera prst="orthographicFront"/>
              <a:lightRig rig="contrasting" dir="t">
                <a:rot lat="0" lon="0" rev="3000000"/>
              </a:lightRig>
            </a:scene3d>
            <a:sp3d contourW="7620">
              <a:bevelT w="95250" h="31750"/>
              <a:contourClr>
                <a:srgbClr val="333333"/>
              </a:contourClr>
            </a:sp3d>
          </p:spPr>
        </p:pic>
      </p:grpSp>
      <p:sp>
        <p:nvSpPr>
          <p:cNvPr id="41" name="TextBox 40"/>
          <p:cNvSpPr txBox="1"/>
          <p:nvPr/>
        </p:nvSpPr>
        <p:spPr>
          <a:xfrm>
            <a:off x="3933423" y="2025586"/>
            <a:ext cx="4936765" cy="1650397"/>
          </a:xfrm>
          <a:prstGeom prst="rect">
            <a:avLst/>
          </a:prstGeom>
          <a:noFill/>
        </p:spPr>
        <p:txBody>
          <a:bodyPr wrap="square" lIns="91386" tIns="45693" rIns="91386" bIns="45693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To see what is in front of one's nose needs a constant struggle. George Orwell</a:t>
            </a:r>
            <a:endParaRPr lang="tr-TR" altLang="zh-CN" b="1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</a:endParaRPr>
          </a:p>
          <a:p>
            <a:pPr>
              <a:lnSpc>
                <a:spcPct val="150000"/>
              </a:lnSpc>
            </a:pPr>
            <a:r>
              <a:rPr lang="en-US" altLang="zh-CN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A torn jacket is soon mended; but hard words bruise the heart of a child. Henry Wadsworth Longfellow</a:t>
            </a:r>
            <a:endParaRPr lang="tr-TR" altLang="zh-CN" b="1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</a:endParaRPr>
          </a:p>
          <a:p>
            <a:pPr>
              <a:lnSpc>
                <a:spcPct val="150000"/>
              </a:lnSpc>
            </a:pPr>
            <a:endParaRPr lang="en-US" altLang="zh-CN" b="1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</a:endParaRPr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39868129"/>
      </p:ext>
    </p:extLst>
  </p:cSld>
  <p:clrMapOvr>
    <a:masterClrMapping/>
  </p:clrMapOvr>
  <p:transition spd="slow" advClick="0" advTm="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1450174" y="1269545"/>
            <a:ext cx="3861903" cy="3248541"/>
            <a:chOff x="550590" y="1340768"/>
            <a:chExt cx="5937251" cy="4994275"/>
          </a:xfrm>
          <a:solidFill>
            <a:srgbClr val="C00000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7" name="Freeform 67"/>
            <p:cNvSpPr>
              <a:spLocks/>
            </p:cNvSpPr>
            <p:nvPr/>
          </p:nvSpPr>
          <p:spPr bwMode="gray">
            <a:xfrm>
              <a:off x="550590" y="2066256"/>
              <a:ext cx="2373313" cy="1803400"/>
            </a:xfrm>
            <a:custGeom>
              <a:avLst/>
              <a:gdLst>
                <a:gd name="T0" fmla="*/ 3 w 2990"/>
                <a:gd name="T1" fmla="*/ 357 h 2273"/>
                <a:gd name="T2" fmla="*/ 23 w 2990"/>
                <a:gd name="T3" fmla="*/ 365 h 2273"/>
                <a:gd name="T4" fmla="*/ 29 w 2990"/>
                <a:gd name="T5" fmla="*/ 390 h 2273"/>
                <a:gd name="T6" fmla="*/ 28 w 2990"/>
                <a:gd name="T7" fmla="*/ 419 h 2273"/>
                <a:gd name="T8" fmla="*/ 18 w 2990"/>
                <a:gd name="T9" fmla="*/ 419 h 2273"/>
                <a:gd name="T10" fmla="*/ 0 w 2990"/>
                <a:gd name="T11" fmla="*/ 429 h 2273"/>
                <a:gd name="T12" fmla="*/ 31 w 2990"/>
                <a:gd name="T13" fmla="*/ 438 h 2273"/>
                <a:gd name="T14" fmla="*/ 47 w 2990"/>
                <a:gd name="T15" fmla="*/ 456 h 2273"/>
                <a:gd name="T16" fmla="*/ 49 w 2990"/>
                <a:gd name="T17" fmla="*/ 490 h 2273"/>
                <a:gd name="T18" fmla="*/ 71 w 2990"/>
                <a:gd name="T19" fmla="*/ 507 h 2273"/>
                <a:gd name="T20" fmla="*/ 109 w 2990"/>
                <a:gd name="T21" fmla="*/ 521 h 2273"/>
                <a:gd name="T22" fmla="*/ 152 w 2990"/>
                <a:gd name="T23" fmla="*/ 516 h 2273"/>
                <a:gd name="T24" fmla="*/ 185 w 2990"/>
                <a:gd name="T25" fmla="*/ 542 h 2273"/>
                <a:gd name="T26" fmla="*/ 259 w 2990"/>
                <a:gd name="T27" fmla="*/ 549 h 2273"/>
                <a:gd name="T28" fmla="*/ 414 w 2990"/>
                <a:gd name="T29" fmla="*/ 546 h 2273"/>
                <a:gd name="T30" fmla="*/ 539 w 2990"/>
                <a:gd name="T31" fmla="*/ 549 h 2273"/>
                <a:gd name="T32" fmla="*/ 585 w 2990"/>
                <a:gd name="T33" fmla="*/ 458 h 2273"/>
                <a:gd name="T34" fmla="*/ 714 w 2990"/>
                <a:gd name="T35" fmla="*/ 339 h 2273"/>
                <a:gd name="T36" fmla="*/ 743 w 2990"/>
                <a:gd name="T37" fmla="*/ 295 h 2273"/>
                <a:gd name="T38" fmla="*/ 727 w 2990"/>
                <a:gd name="T39" fmla="*/ 263 h 2273"/>
                <a:gd name="T40" fmla="*/ 716 w 2990"/>
                <a:gd name="T41" fmla="*/ 233 h 2273"/>
                <a:gd name="T42" fmla="*/ 678 w 2990"/>
                <a:gd name="T43" fmla="*/ 213 h 2273"/>
                <a:gd name="T44" fmla="*/ 631 w 2990"/>
                <a:gd name="T45" fmla="*/ 198 h 2273"/>
                <a:gd name="T46" fmla="*/ 592 w 2990"/>
                <a:gd name="T47" fmla="*/ 185 h 2273"/>
                <a:gd name="T48" fmla="*/ 578 w 2990"/>
                <a:gd name="T49" fmla="*/ 170 h 2273"/>
                <a:gd name="T50" fmla="*/ 594 w 2990"/>
                <a:gd name="T51" fmla="*/ 148 h 2273"/>
                <a:gd name="T52" fmla="*/ 598 w 2990"/>
                <a:gd name="T53" fmla="*/ 114 h 2273"/>
                <a:gd name="T54" fmla="*/ 580 w 2990"/>
                <a:gd name="T55" fmla="*/ 75 h 2273"/>
                <a:gd name="T56" fmla="*/ 562 w 2990"/>
                <a:gd name="T57" fmla="*/ 63 h 2273"/>
                <a:gd name="T58" fmla="*/ 540 w 2990"/>
                <a:gd name="T59" fmla="*/ 55 h 2273"/>
                <a:gd name="T60" fmla="*/ 520 w 2990"/>
                <a:gd name="T61" fmla="*/ 29 h 2273"/>
                <a:gd name="T62" fmla="*/ 517 w 2990"/>
                <a:gd name="T63" fmla="*/ 8 h 2273"/>
                <a:gd name="T64" fmla="*/ 492 w 2990"/>
                <a:gd name="T65" fmla="*/ 0 h 2273"/>
                <a:gd name="T66" fmla="*/ 479 w 2990"/>
                <a:gd name="T67" fmla="*/ 21 h 2273"/>
                <a:gd name="T68" fmla="*/ 449 w 2990"/>
                <a:gd name="T69" fmla="*/ 35 h 2273"/>
                <a:gd name="T70" fmla="*/ 438 w 2990"/>
                <a:gd name="T71" fmla="*/ 79 h 2273"/>
                <a:gd name="T72" fmla="*/ 411 w 2990"/>
                <a:gd name="T73" fmla="*/ 85 h 2273"/>
                <a:gd name="T74" fmla="*/ 384 w 2990"/>
                <a:gd name="T75" fmla="*/ 75 h 2273"/>
                <a:gd name="T76" fmla="*/ 363 w 2990"/>
                <a:gd name="T77" fmla="*/ 71 h 2273"/>
                <a:gd name="T78" fmla="*/ 334 w 2990"/>
                <a:gd name="T79" fmla="*/ 122 h 2273"/>
                <a:gd name="T80" fmla="*/ 344 w 2990"/>
                <a:gd name="T81" fmla="*/ 140 h 2273"/>
                <a:gd name="T82" fmla="*/ 322 w 2990"/>
                <a:gd name="T83" fmla="*/ 144 h 2273"/>
                <a:gd name="T84" fmla="*/ 295 w 2990"/>
                <a:gd name="T85" fmla="*/ 136 h 2273"/>
                <a:gd name="T86" fmla="*/ 257 w 2990"/>
                <a:gd name="T87" fmla="*/ 138 h 2273"/>
                <a:gd name="T88" fmla="*/ 266 w 2990"/>
                <a:gd name="T89" fmla="*/ 148 h 2273"/>
                <a:gd name="T90" fmla="*/ 262 w 2990"/>
                <a:gd name="T91" fmla="*/ 173 h 2273"/>
                <a:gd name="T92" fmla="*/ 263 w 2990"/>
                <a:gd name="T93" fmla="*/ 220 h 2273"/>
                <a:gd name="T94" fmla="*/ 241 w 2990"/>
                <a:gd name="T95" fmla="*/ 242 h 2273"/>
                <a:gd name="T96" fmla="*/ 230 w 2990"/>
                <a:gd name="T97" fmla="*/ 267 h 2273"/>
                <a:gd name="T98" fmla="*/ 177 w 2990"/>
                <a:gd name="T99" fmla="*/ 281 h 2273"/>
                <a:gd name="T100" fmla="*/ 147 w 2990"/>
                <a:gd name="T101" fmla="*/ 286 h 2273"/>
                <a:gd name="T102" fmla="*/ 114 w 2990"/>
                <a:gd name="T103" fmla="*/ 294 h 2273"/>
                <a:gd name="T104" fmla="*/ 80 w 2990"/>
                <a:gd name="T105" fmla="*/ 302 h 2273"/>
                <a:gd name="T106" fmla="*/ 80 w 2990"/>
                <a:gd name="T107" fmla="*/ 289 h 2273"/>
                <a:gd name="T108" fmla="*/ 55 w 2990"/>
                <a:gd name="T109" fmla="*/ 291 h 2273"/>
                <a:gd name="T110" fmla="*/ 29 w 2990"/>
                <a:gd name="T111" fmla="*/ 297 h 2273"/>
                <a:gd name="T112" fmla="*/ 10 w 2990"/>
                <a:gd name="T113" fmla="*/ 318 h 2273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2990"/>
                <a:gd name="T172" fmla="*/ 0 h 2273"/>
                <a:gd name="T173" fmla="*/ 2990 w 2990"/>
                <a:gd name="T174" fmla="*/ 2273 h 2273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2990" h="2273">
                  <a:moveTo>
                    <a:pt x="29" y="1289"/>
                  </a:moveTo>
                  <a:lnTo>
                    <a:pt x="4" y="1329"/>
                  </a:lnTo>
                  <a:lnTo>
                    <a:pt x="12" y="1378"/>
                  </a:lnTo>
                  <a:lnTo>
                    <a:pt x="12" y="1382"/>
                  </a:lnTo>
                  <a:lnTo>
                    <a:pt x="10" y="1395"/>
                  </a:lnTo>
                  <a:lnTo>
                    <a:pt x="10" y="1411"/>
                  </a:lnTo>
                  <a:lnTo>
                    <a:pt x="10" y="1429"/>
                  </a:lnTo>
                  <a:lnTo>
                    <a:pt x="14" y="1443"/>
                  </a:lnTo>
                  <a:lnTo>
                    <a:pt x="20" y="1451"/>
                  </a:lnTo>
                  <a:lnTo>
                    <a:pt x="31" y="1453"/>
                  </a:lnTo>
                  <a:lnTo>
                    <a:pt x="43" y="1451"/>
                  </a:lnTo>
                  <a:lnTo>
                    <a:pt x="55" y="1449"/>
                  </a:lnTo>
                  <a:lnTo>
                    <a:pt x="73" y="1451"/>
                  </a:lnTo>
                  <a:lnTo>
                    <a:pt x="94" y="1462"/>
                  </a:lnTo>
                  <a:lnTo>
                    <a:pt x="116" y="1480"/>
                  </a:lnTo>
                  <a:lnTo>
                    <a:pt x="132" y="1502"/>
                  </a:lnTo>
                  <a:lnTo>
                    <a:pt x="136" y="1514"/>
                  </a:lnTo>
                  <a:lnTo>
                    <a:pt x="132" y="1525"/>
                  </a:lnTo>
                  <a:lnTo>
                    <a:pt x="126" y="1537"/>
                  </a:lnTo>
                  <a:lnTo>
                    <a:pt x="120" y="1549"/>
                  </a:lnTo>
                  <a:lnTo>
                    <a:pt x="116" y="1561"/>
                  </a:lnTo>
                  <a:lnTo>
                    <a:pt x="116" y="1577"/>
                  </a:lnTo>
                  <a:lnTo>
                    <a:pt x="114" y="1596"/>
                  </a:lnTo>
                  <a:lnTo>
                    <a:pt x="110" y="1618"/>
                  </a:lnTo>
                  <a:lnTo>
                    <a:pt x="108" y="1640"/>
                  </a:lnTo>
                  <a:lnTo>
                    <a:pt x="108" y="1657"/>
                  </a:lnTo>
                  <a:lnTo>
                    <a:pt x="112" y="1669"/>
                  </a:lnTo>
                  <a:lnTo>
                    <a:pt x="114" y="1679"/>
                  </a:lnTo>
                  <a:lnTo>
                    <a:pt x="114" y="1691"/>
                  </a:lnTo>
                  <a:lnTo>
                    <a:pt x="106" y="1699"/>
                  </a:lnTo>
                  <a:lnTo>
                    <a:pt x="96" y="1703"/>
                  </a:lnTo>
                  <a:lnTo>
                    <a:pt x="89" y="1701"/>
                  </a:lnTo>
                  <a:lnTo>
                    <a:pt x="83" y="1695"/>
                  </a:lnTo>
                  <a:lnTo>
                    <a:pt x="77" y="1687"/>
                  </a:lnTo>
                  <a:lnTo>
                    <a:pt x="69" y="1679"/>
                  </a:lnTo>
                  <a:lnTo>
                    <a:pt x="63" y="1673"/>
                  </a:lnTo>
                  <a:lnTo>
                    <a:pt x="53" y="1675"/>
                  </a:lnTo>
                  <a:lnTo>
                    <a:pt x="41" y="1685"/>
                  </a:lnTo>
                  <a:lnTo>
                    <a:pt x="26" y="1699"/>
                  </a:lnTo>
                  <a:lnTo>
                    <a:pt x="12" y="1708"/>
                  </a:lnTo>
                  <a:lnTo>
                    <a:pt x="4" y="1712"/>
                  </a:lnTo>
                  <a:lnTo>
                    <a:pt x="0" y="1716"/>
                  </a:lnTo>
                  <a:lnTo>
                    <a:pt x="6" y="1720"/>
                  </a:lnTo>
                  <a:lnTo>
                    <a:pt x="20" y="1724"/>
                  </a:lnTo>
                  <a:lnTo>
                    <a:pt x="41" y="1728"/>
                  </a:lnTo>
                  <a:lnTo>
                    <a:pt x="65" y="1734"/>
                  </a:lnTo>
                  <a:lnTo>
                    <a:pt x="89" y="1740"/>
                  </a:lnTo>
                  <a:lnTo>
                    <a:pt x="110" y="1746"/>
                  </a:lnTo>
                  <a:lnTo>
                    <a:pt x="126" y="1754"/>
                  </a:lnTo>
                  <a:lnTo>
                    <a:pt x="136" y="1764"/>
                  </a:lnTo>
                  <a:lnTo>
                    <a:pt x="140" y="1771"/>
                  </a:lnTo>
                  <a:lnTo>
                    <a:pt x="150" y="1779"/>
                  </a:lnTo>
                  <a:lnTo>
                    <a:pt x="159" y="1785"/>
                  </a:lnTo>
                  <a:lnTo>
                    <a:pt x="169" y="1795"/>
                  </a:lnTo>
                  <a:lnTo>
                    <a:pt x="177" y="1807"/>
                  </a:lnTo>
                  <a:lnTo>
                    <a:pt x="185" y="1825"/>
                  </a:lnTo>
                  <a:lnTo>
                    <a:pt x="187" y="1848"/>
                  </a:lnTo>
                  <a:lnTo>
                    <a:pt x="185" y="1870"/>
                  </a:lnTo>
                  <a:lnTo>
                    <a:pt x="179" y="1888"/>
                  </a:lnTo>
                  <a:lnTo>
                    <a:pt x="175" y="1905"/>
                  </a:lnTo>
                  <a:lnTo>
                    <a:pt x="177" y="1921"/>
                  </a:lnTo>
                  <a:lnTo>
                    <a:pt x="185" y="1941"/>
                  </a:lnTo>
                  <a:lnTo>
                    <a:pt x="195" y="1960"/>
                  </a:lnTo>
                  <a:lnTo>
                    <a:pt x="207" y="1978"/>
                  </a:lnTo>
                  <a:lnTo>
                    <a:pt x="218" y="1986"/>
                  </a:lnTo>
                  <a:lnTo>
                    <a:pt x="232" y="1990"/>
                  </a:lnTo>
                  <a:lnTo>
                    <a:pt x="246" y="1994"/>
                  </a:lnTo>
                  <a:lnTo>
                    <a:pt x="260" y="2002"/>
                  </a:lnTo>
                  <a:lnTo>
                    <a:pt x="270" y="2014"/>
                  </a:lnTo>
                  <a:lnTo>
                    <a:pt x="281" y="2029"/>
                  </a:lnTo>
                  <a:lnTo>
                    <a:pt x="299" y="2045"/>
                  </a:lnTo>
                  <a:lnTo>
                    <a:pt x="327" y="2057"/>
                  </a:lnTo>
                  <a:lnTo>
                    <a:pt x="352" y="2067"/>
                  </a:lnTo>
                  <a:lnTo>
                    <a:pt x="378" y="2076"/>
                  </a:lnTo>
                  <a:lnTo>
                    <a:pt x="402" y="2082"/>
                  </a:lnTo>
                  <a:lnTo>
                    <a:pt x="421" y="2086"/>
                  </a:lnTo>
                  <a:lnTo>
                    <a:pt x="435" y="2084"/>
                  </a:lnTo>
                  <a:lnTo>
                    <a:pt x="457" y="2078"/>
                  </a:lnTo>
                  <a:lnTo>
                    <a:pt x="484" y="2073"/>
                  </a:lnTo>
                  <a:lnTo>
                    <a:pt x="514" y="2065"/>
                  </a:lnTo>
                  <a:lnTo>
                    <a:pt x="543" y="2059"/>
                  </a:lnTo>
                  <a:lnTo>
                    <a:pt x="569" y="2057"/>
                  </a:lnTo>
                  <a:lnTo>
                    <a:pt x="589" y="2057"/>
                  </a:lnTo>
                  <a:lnTo>
                    <a:pt x="608" y="2065"/>
                  </a:lnTo>
                  <a:lnTo>
                    <a:pt x="626" y="2078"/>
                  </a:lnTo>
                  <a:lnTo>
                    <a:pt x="642" y="2096"/>
                  </a:lnTo>
                  <a:lnTo>
                    <a:pt x="661" y="2116"/>
                  </a:lnTo>
                  <a:lnTo>
                    <a:pt x="687" y="2134"/>
                  </a:lnTo>
                  <a:lnTo>
                    <a:pt x="711" y="2149"/>
                  </a:lnTo>
                  <a:lnTo>
                    <a:pt x="726" y="2161"/>
                  </a:lnTo>
                  <a:lnTo>
                    <a:pt x="738" y="2171"/>
                  </a:lnTo>
                  <a:lnTo>
                    <a:pt x="742" y="2177"/>
                  </a:lnTo>
                  <a:lnTo>
                    <a:pt x="744" y="2179"/>
                  </a:lnTo>
                  <a:lnTo>
                    <a:pt x="856" y="2218"/>
                  </a:lnTo>
                  <a:lnTo>
                    <a:pt x="892" y="2242"/>
                  </a:lnTo>
                  <a:lnTo>
                    <a:pt x="949" y="2236"/>
                  </a:lnTo>
                  <a:lnTo>
                    <a:pt x="986" y="2191"/>
                  </a:lnTo>
                  <a:lnTo>
                    <a:pt x="1035" y="2199"/>
                  </a:lnTo>
                  <a:lnTo>
                    <a:pt x="1152" y="2222"/>
                  </a:lnTo>
                  <a:lnTo>
                    <a:pt x="1201" y="2261"/>
                  </a:lnTo>
                  <a:lnTo>
                    <a:pt x="1256" y="2273"/>
                  </a:lnTo>
                  <a:lnTo>
                    <a:pt x="1392" y="2236"/>
                  </a:lnTo>
                  <a:lnTo>
                    <a:pt x="1431" y="2260"/>
                  </a:lnTo>
                  <a:lnTo>
                    <a:pt x="1539" y="2189"/>
                  </a:lnTo>
                  <a:lnTo>
                    <a:pt x="1657" y="2187"/>
                  </a:lnTo>
                  <a:lnTo>
                    <a:pt x="1726" y="2155"/>
                  </a:lnTo>
                  <a:lnTo>
                    <a:pt x="1821" y="2167"/>
                  </a:lnTo>
                  <a:lnTo>
                    <a:pt x="1935" y="2242"/>
                  </a:lnTo>
                  <a:lnTo>
                    <a:pt x="2026" y="2230"/>
                  </a:lnTo>
                  <a:lnTo>
                    <a:pt x="2088" y="2265"/>
                  </a:lnTo>
                  <a:lnTo>
                    <a:pt x="2193" y="2230"/>
                  </a:lnTo>
                  <a:lnTo>
                    <a:pt x="2155" y="2197"/>
                  </a:lnTo>
                  <a:lnTo>
                    <a:pt x="2161" y="2147"/>
                  </a:lnTo>
                  <a:lnTo>
                    <a:pt x="2214" y="2128"/>
                  </a:lnTo>
                  <a:lnTo>
                    <a:pt x="2242" y="2063"/>
                  </a:lnTo>
                  <a:lnTo>
                    <a:pt x="2124" y="1970"/>
                  </a:lnTo>
                  <a:lnTo>
                    <a:pt x="2128" y="1890"/>
                  </a:lnTo>
                  <a:lnTo>
                    <a:pt x="2199" y="1850"/>
                  </a:lnTo>
                  <a:lnTo>
                    <a:pt x="2337" y="1834"/>
                  </a:lnTo>
                  <a:lnTo>
                    <a:pt x="2484" y="1797"/>
                  </a:lnTo>
                  <a:lnTo>
                    <a:pt x="2545" y="1764"/>
                  </a:lnTo>
                  <a:lnTo>
                    <a:pt x="2624" y="1777"/>
                  </a:lnTo>
                  <a:lnTo>
                    <a:pt x="2592" y="1514"/>
                  </a:lnTo>
                  <a:lnTo>
                    <a:pt x="2673" y="1466"/>
                  </a:lnTo>
                  <a:lnTo>
                    <a:pt x="2752" y="1388"/>
                  </a:lnTo>
                  <a:lnTo>
                    <a:pt x="2856" y="1356"/>
                  </a:lnTo>
                  <a:lnTo>
                    <a:pt x="2939" y="1329"/>
                  </a:lnTo>
                  <a:lnTo>
                    <a:pt x="2966" y="1299"/>
                  </a:lnTo>
                  <a:lnTo>
                    <a:pt x="2957" y="1258"/>
                  </a:lnTo>
                  <a:lnTo>
                    <a:pt x="2990" y="1207"/>
                  </a:lnTo>
                  <a:lnTo>
                    <a:pt x="2988" y="1205"/>
                  </a:lnTo>
                  <a:lnTo>
                    <a:pt x="2982" y="1195"/>
                  </a:lnTo>
                  <a:lnTo>
                    <a:pt x="2972" y="1183"/>
                  </a:lnTo>
                  <a:lnTo>
                    <a:pt x="2961" y="1167"/>
                  </a:lnTo>
                  <a:lnTo>
                    <a:pt x="2949" y="1149"/>
                  </a:lnTo>
                  <a:lnTo>
                    <a:pt x="2937" y="1134"/>
                  </a:lnTo>
                  <a:lnTo>
                    <a:pt x="2929" y="1116"/>
                  </a:lnTo>
                  <a:lnTo>
                    <a:pt x="2923" y="1102"/>
                  </a:lnTo>
                  <a:lnTo>
                    <a:pt x="2915" y="1079"/>
                  </a:lnTo>
                  <a:lnTo>
                    <a:pt x="2905" y="1053"/>
                  </a:lnTo>
                  <a:lnTo>
                    <a:pt x="2898" y="1025"/>
                  </a:lnTo>
                  <a:lnTo>
                    <a:pt x="2888" y="1000"/>
                  </a:lnTo>
                  <a:lnTo>
                    <a:pt x="2880" y="982"/>
                  </a:lnTo>
                  <a:lnTo>
                    <a:pt x="2872" y="957"/>
                  </a:lnTo>
                  <a:lnTo>
                    <a:pt x="2870" y="941"/>
                  </a:lnTo>
                  <a:lnTo>
                    <a:pt x="2870" y="935"/>
                  </a:lnTo>
                  <a:lnTo>
                    <a:pt x="2864" y="933"/>
                  </a:lnTo>
                  <a:lnTo>
                    <a:pt x="2850" y="933"/>
                  </a:lnTo>
                  <a:lnTo>
                    <a:pt x="2829" y="929"/>
                  </a:lnTo>
                  <a:lnTo>
                    <a:pt x="2805" y="923"/>
                  </a:lnTo>
                  <a:lnTo>
                    <a:pt x="2781" y="913"/>
                  </a:lnTo>
                  <a:lnTo>
                    <a:pt x="2760" y="898"/>
                  </a:lnTo>
                  <a:lnTo>
                    <a:pt x="2734" y="874"/>
                  </a:lnTo>
                  <a:lnTo>
                    <a:pt x="2709" y="854"/>
                  </a:lnTo>
                  <a:lnTo>
                    <a:pt x="2687" y="837"/>
                  </a:lnTo>
                  <a:lnTo>
                    <a:pt x="2665" y="819"/>
                  </a:lnTo>
                  <a:lnTo>
                    <a:pt x="2648" y="809"/>
                  </a:lnTo>
                  <a:lnTo>
                    <a:pt x="2622" y="803"/>
                  </a:lnTo>
                  <a:lnTo>
                    <a:pt x="2590" y="801"/>
                  </a:lnTo>
                  <a:lnTo>
                    <a:pt x="2557" y="797"/>
                  </a:lnTo>
                  <a:lnTo>
                    <a:pt x="2524" y="795"/>
                  </a:lnTo>
                  <a:lnTo>
                    <a:pt x="2494" y="789"/>
                  </a:lnTo>
                  <a:lnTo>
                    <a:pt x="2468" y="781"/>
                  </a:lnTo>
                  <a:lnTo>
                    <a:pt x="2443" y="770"/>
                  </a:lnTo>
                  <a:lnTo>
                    <a:pt x="2417" y="760"/>
                  </a:lnTo>
                  <a:lnTo>
                    <a:pt x="2396" y="752"/>
                  </a:lnTo>
                  <a:lnTo>
                    <a:pt x="2378" y="746"/>
                  </a:lnTo>
                  <a:lnTo>
                    <a:pt x="2366" y="742"/>
                  </a:lnTo>
                  <a:lnTo>
                    <a:pt x="2360" y="740"/>
                  </a:lnTo>
                  <a:lnTo>
                    <a:pt x="2356" y="738"/>
                  </a:lnTo>
                  <a:lnTo>
                    <a:pt x="2348" y="730"/>
                  </a:lnTo>
                  <a:lnTo>
                    <a:pt x="2337" y="720"/>
                  </a:lnTo>
                  <a:lnTo>
                    <a:pt x="2325" y="709"/>
                  </a:lnTo>
                  <a:lnTo>
                    <a:pt x="2315" y="695"/>
                  </a:lnTo>
                  <a:lnTo>
                    <a:pt x="2309" y="683"/>
                  </a:lnTo>
                  <a:lnTo>
                    <a:pt x="2311" y="669"/>
                  </a:lnTo>
                  <a:lnTo>
                    <a:pt x="2321" y="655"/>
                  </a:lnTo>
                  <a:lnTo>
                    <a:pt x="2333" y="646"/>
                  </a:lnTo>
                  <a:lnTo>
                    <a:pt x="2348" y="634"/>
                  </a:lnTo>
                  <a:lnTo>
                    <a:pt x="2360" y="622"/>
                  </a:lnTo>
                  <a:lnTo>
                    <a:pt x="2372" y="610"/>
                  </a:lnTo>
                  <a:lnTo>
                    <a:pt x="2376" y="592"/>
                  </a:lnTo>
                  <a:lnTo>
                    <a:pt x="2378" y="569"/>
                  </a:lnTo>
                  <a:lnTo>
                    <a:pt x="2378" y="547"/>
                  </a:lnTo>
                  <a:lnTo>
                    <a:pt x="2380" y="528"/>
                  </a:lnTo>
                  <a:lnTo>
                    <a:pt x="2390" y="506"/>
                  </a:lnTo>
                  <a:lnTo>
                    <a:pt x="2396" y="490"/>
                  </a:lnTo>
                  <a:lnTo>
                    <a:pt x="2396" y="474"/>
                  </a:lnTo>
                  <a:lnTo>
                    <a:pt x="2390" y="459"/>
                  </a:lnTo>
                  <a:lnTo>
                    <a:pt x="2382" y="445"/>
                  </a:lnTo>
                  <a:lnTo>
                    <a:pt x="2374" y="433"/>
                  </a:lnTo>
                  <a:lnTo>
                    <a:pt x="2358" y="407"/>
                  </a:lnTo>
                  <a:lnTo>
                    <a:pt x="2342" y="378"/>
                  </a:lnTo>
                  <a:lnTo>
                    <a:pt x="2335" y="344"/>
                  </a:lnTo>
                  <a:lnTo>
                    <a:pt x="2329" y="321"/>
                  </a:lnTo>
                  <a:lnTo>
                    <a:pt x="2319" y="303"/>
                  </a:lnTo>
                  <a:lnTo>
                    <a:pt x="2307" y="287"/>
                  </a:lnTo>
                  <a:lnTo>
                    <a:pt x="2295" y="276"/>
                  </a:lnTo>
                  <a:lnTo>
                    <a:pt x="2285" y="270"/>
                  </a:lnTo>
                  <a:lnTo>
                    <a:pt x="2276" y="266"/>
                  </a:lnTo>
                  <a:lnTo>
                    <a:pt x="2264" y="266"/>
                  </a:lnTo>
                  <a:lnTo>
                    <a:pt x="2256" y="262"/>
                  </a:lnTo>
                  <a:lnTo>
                    <a:pt x="2248" y="254"/>
                  </a:lnTo>
                  <a:lnTo>
                    <a:pt x="2238" y="248"/>
                  </a:lnTo>
                  <a:lnTo>
                    <a:pt x="2224" y="246"/>
                  </a:lnTo>
                  <a:lnTo>
                    <a:pt x="2209" y="248"/>
                  </a:lnTo>
                  <a:lnTo>
                    <a:pt x="2191" y="248"/>
                  </a:lnTo>
                  <a:lnTo>
                    <a:pt x="2177" y="246"/>
                  </a:lnTo>
                  <a:lnTo>
                    <a:pt x="2169" y="238"/>
                  </a:lnTo>
                  <a:lnTo>
                    <a:pt x="2159" y="221"/>
                  </a:lnTo>
                  <a:lnTo>
                    <a:pt x="2150" y="197"/>
                  </a:lnTo>
                  <a:lnTo>
                    <a:pt x="2136" y="173"/>
                  </a:lnTo>
                  <a:lnTo>
                    <a:pt x="2120" y="156"/>
                  </a:lnTo>
                  <a:lnTo>
                    <a:pt x="2106" y="144"/>
                  </a:lnTo>
                  <a:lnTo>
                    <a:pt x="2092" y="136"/>
                  </a:lnTo>
                  <a:lnTo>
                    <a:pt x="2083" y="128"/>
                  </a:lnTo>
                  <a:lnTo>
                    <a:pt x="2077" y="118"/>
                  </a:lnTo>
                  <a:lnTo>
                    <a:pt x="2075" y="104"/>
                  </a:lnTo>
                  <a:lnTo>
                    <a:pt x="2071" y="87"/>
                  </a:lnTo>
                  <a:lnTo>
                    <a:pt x="2061" y="73"/>
                  </a:lnTo>
                  <a:lnTo>
                    <a:pt x="2053" y="63"/>
                  </a:lnTo>
                  <a:lnTo>
                    <a:pt x="2051" y="53"/>
                  </a:lnTo>
                  <a:lnTo>
                    <a:pt x="2057" y="41"/>
                  </a:lnTo>
                  <a:lnTo>
                    <a:pt x="2065" y="32"/>
                  </a:lnTo>
                  <a:lnTo>
                    <a:pt x="2071" y="20"/>
                  </a:lnTo>
                  <a:lnTo>
                    <a:pt x="2073" y="14"/>
                  </a:lnTo>
                  <a:lnTo>
                    <a:pt x="2063" y="8"/>
                  </a:lnTo>
                  <a:lnTo>
                    <a:pt x="2045" y="4"/>
                  </a:lnTo>
                  <a:lnTo>
                    <a:pt x="2020" y="2"/>
                  </a:lnTo>
                  <a:lnTo>
                    <a:pt x="1994" y="0"/>
                  </a:lnTo>
                  <a:lnTo>
                    <a:pt x="1970" y="0"/>
                  </a:lnTo>
                  <a:lnTo>
                    <a:pt x="1955" y="6"/>
                  </a:lnTo>
                  <a:lnTo>
                    <a:pt x="1945" y="14"/>
                  </a:lnTo>
                  <a:lnTo>
                    <a:pt x="1941" y="30"/>
                  </a:lnTo>
                  <a:lnTo>
                    <a:pt x="1937" y="45"/>
                  </a:lnTo>
                  <a:lnTo>
                    <a:pt x="1933" y="61"/>
                  </a:lnTo>
                  <a:lnTo>
                    <a:pt x="1927" y="75"/>
                  </a:lnTo>
                  <a:lnTo>
                    <a:pt x="1915" y="85"/>
                  </a:lnTo>
                  <a:lnTo>
                    <a:pt x="1898" y="87"/>
                  </a:lnTo>
                  <a:lnTo>
                    <a:pt x="1878" y="91"/>
                  </a:lnTo>
                  <a:lnTo>
                    <a:pt x="1858" y="93"/>
                  </a:lnTo>
                  <a:lnTo>
                    <a:pt x="1840" y="95"/>
                  </a:lnTo>
                  <a:lnTo>
                    <a:pt x="1823" y="102"/>
                  </a:lnTo>
                  <a:lnTo>
                    <a:pt x="1809" y="116"/>
                  </a:lnTo>
                  <a:lnTo>
                    <a:pt x="1797" y="140"/>
                  </a:lnTo>
                  <a:lnTo>
                    <a:pt x="1785" y="169"/>
                  </a:lnTo>
                  <a:lnTo>
                    <a:pt x="1777" y="203"/>
                  </a:lnTo>
                  <a:lnTo>
                    <a:pt x="1774" y="236"/>
                  </a:lnTo>
                  <a:lnTo>
                    <a:pt x="1770" y="262"/>
                  </a:lnTo>
                  <a:lnTo>
                    <a:pt x="1768" y="283"/>
                  </a:lnTo>
                  <a:lnTo>
                    <a:pt x="1762" y="303"/>
                  </a:lnTo>
                  <a:lnTo>
                    <a:pt x="1754" y="319"/>
                  </a:lnTo>
                  <a:lnTo>
                    <a:pt x="1740" y="329"/>
                  </a:lnTo>
                  <a:lnTo>
                    <a:pt x="1722" y="337"/>
                  </a:lnTo>
                  <a:lnTo>
                    <a:pt x="1703" y="341"/>
                  </a:lnTo>
                  <a:lnTo>
                    <a:pt x="1685" y="346"/>
                  </a:lnTo>
                  <a:lnTo>
                    <a:pt x="1669" y="350"/>
                  </a:lnTo>
                  <a:lnTo>
                    <a:pt x="1655" y="348"/>
                  </a:lnTo>
                  <a:lnTo>
                    <a:pt x="1644" y="341"/>
                  </a:lnTo>
                  <a:lnTo>
                    <a:pt x="1634" y="333"/>
                  </a:lnTo>
                  <a:lnTo>
                    <a:pt x="1618" y="331"/>
                  </a:lnTo>
                  <a:lnTo>
                    <a:pt x="1600" y="331"/>
                  </a:lnTo>
                  <a:lnTo>
                    <a:pt x="1581" y="329"/>
                  </a:lnTo>
                  <a:lnTo>
                    <a:pt x="1563" y="325"/>
                  </a:lnTo>
                  <a:lnTo>
                    <a:pt x="1549" y="315"/>
                  </a:lnTo>
                  <a:lnTo>
                    <a:pt x="1537" y="303"/>
                  </a:lnTo>
                  <a:lnTo>
                    <a:pt x="1524" y="289"/>
                  </a:lnTo>
                  <a:lnTo>
                    <a:pt x="1508" y="276"/>
                  </a:lnTo>
                  <a:lnTo>
                    <a:pt x="1494" y="266"/>
                  </a:lnTo>
                  <a:lnTo>
                    <a:pt x="1480" y="260"/>
                  </a:lnTo>
                  <a:lnTo>
                    <a:pt x="1468" y="260"/>
                  </a:lnTo>
                  <a:lnTo>
                    <a:pt x="1461" y="268"/>
                  </a:lnTo>
                  <a:lnTo>
                    <a:pt x="1449" y="287"/>
                  </a:lnTo>
                  <a:lnTo>
                    <a:pt x="1435" y="311"/>
                  </a:lnTo>
                  <a:lnTo>
                    <a:pt x="1417" y="341"/>
                  </a:lnTo>
                  <a:lnTo>
                    <a:pt x="1400" y="372"/>
                  </a:lnTo>
                  <a:lnTo>
                    <a:pt x="1382" y="407"/>
                  </a:lnTo>
                  <a:lnTo>
                    <a:pt x="1366" y="439"/>
                  </a:lnTo>
                  <a:lnTo>
                    <a:pt x="1348" y="467"/>
                  </a:lnTo>
                  <a:lnTo>
                    <a:pt x="1335" y="488"/>
                  </a:lnTo>
                  <a:lnTo>
                    <a:pt x="1327" y="506"/>
                  </a:lnTo>
                  <a:lnTo>
                    <a:pt x="1327" y="522"/>
                  </a:lnTo>
                  <a:lnTo>
                    <a:pt x="1335" y="533"/>
                  </a:lnTo>
                  <a:lnTo>
                    <a:pt x="1344" y="541"/>
                  </a:lnTo>
                  <a:lnTo>
                    <a:pt x="1358" y="549"/>
                  </a:lnTo>
                  <a:lnTo>
                    <a:pt x="1370" y="555"/>
                  </a:lnTo>
                  <a:lnTo>
                    <a:pt x="1376" y="563"/>
                  </a:lnTo>
                  <a:lnTo>
                    <a:pt x="1374" y="569"/>
                  </a:lnTo>
                  <a:lnTo>
                    <a:pt x="1362" y="575"/>
                  </a:lnTo>
                  <a:lnTo>
                    <a:pt x="1348" y="577"/>
                  </a:lnTo>
                  <a:lnTo>
                    <a:pt x="1331" y="577"/>
                  </a:lnTo>
                  <a:lnTo>
                    <a:pt x="1313" y="577"/>
                  </a:lnTo>
                  <a:lnTo>
                    <a:pt x="1297" y="577"/>
                  </a:lnTo>
                  <a:lnTo>
                    <a:pt x="1285" y="577"/>
                  </a:lnTo>
                  <a:lnTo>
                    <a:pt x="1274" y="571"/>
                  </a:lnTo>
                  <a:lnTo>
                    <a:pt x="1264" y="561"/>
                  </a:lnTo>
                  <a:lnTo>
                    <a:pt x="1252" y="551"/>
                  </a:lnTo>
                  <a:lnTo>
                    <a:pt x="1238" y="543"/>
                  </a:lnTo>
                  <a:lnTo>
                    <a:pt x="1222" y="541"/>
                  </a:lnTo>
                  <a:lnTo>
                    <a:pt x="1201" y="543"/>
                  </a:lnTo>
                  <a:lnTo>
                    <a:pt x="1177" y="547"/>
                  </a:lnTo>
                  <a:lnTo>
                    <a:pt x="1153" y="551"/>
                  </a:lnTo>
                  <a:lnTo>
                    <a:pt x="1126" y="553"/>
                  </a:lnTo>
                  <a:lnTo>
                    <a:pt x="1100" y="553"/>
                  </a:lnTo>
                  <a:lnTo>
                    <a:pt x="1079" y="551"/>
                  </a:lnTo>
                  <a:lnTo>
                    <a:pt x="1059" y="551"/>
                  </a:lnTo>
                  <a:lnTo>
                    <a:pt x="1039" y="553"/>
                  </a:lnTo>
                  <a:lnTo>
                    <a:pt x="1026" y="555"/>
                  </a:lnTo>
                  <a:lnTo>
                    <a:pt x="1014" y="561"/>
                  </a:lnTo>
                  <a:lnTo>
                    <a:pt x="1010" y="567"/>
                  </a:lnTo>
                  <a:lnTo>
                    <a:pt x="1014" y="577"/>
                  </a:lnTo>
                  <a:lnTo>
                    <a:pt x="1024" y="585"/>
                  </a:lnTo>
                  <a:lnTo>
                    <a:pt x="1035" y="589"/>
                  </a:lnTo>
                  <a:lnTo>
                    <a:pt x="1049" y="592"/>
                  </a:lnTo>
                  <a:lnTo>
                    <a:pt x="1061" y="594"/>
                  </a:lnTo>
                  <a:lnTo>
                    <a:pt x="1073" y="598"/>
                  </a:lnTo>
                  <a:lnTo>
                    <a:pt x="1081" y="604"/>
                  </a:lnTo>
                  <a:lnTo>
                    <a:pt x="1085" y="616"/>
                  </a:lnTo>
                  <a:lnTo>
                    <a:pt x="1081" y="632"/>
                  </a:lnTo>
                  <a:lnTo>
                    <a:pt x="1069" y="655"/>
                  </a:lnTo>
                  <a:lnTo>
                    <a:pt x="1057" y="677"/>
                  </a:lnTo>
                  <a:lnTo>
                    <a:pt x="1047" y="695"/>
                  </a:lnTo>
                  <a:lnTo>
                    <a:pt x="1041" y="715"/>
                  </a:lnTo>
                  <a:lnTo>
                    <a:pt x="1039" y="736"/>
                  </a:lnTo>
                  <a:lnTo>
                    <a:pt x="1045" y="762"/>
                  </a:lnTo>
                  <a:lnTo>
                    <a:pt x="1057" y="799"/>
                  </a:lnTo>
                  <a:lnTo>
                    <a:pt x="1061" y="833"/>
                  </a:lnTo>
                  <a:lnTo>
                    <a:pt x="1059" y="860"/>
                  </a:lnTo>
                  <a:lnTo>
                    <a:pt x="1051" y="882"/>
                  </a:lnTo>
                  <a:lnTo>
                    <a:pt x="1039" y="894"/>
                  </a:lnTo>
                  <a:lnTo>
                    <a:pt x="1024" y="905"/>
                  </a:lnTo>
                  <a:lnTo>
                    <a:pt x="1004" y="915"/>
                  </a:lnTo>
                  <a:lnTo>
                    <a:pt x="986" y="927"/>
                  </a:lnTo>
                  <a:lnTo>
                    <a:pt x="972" y="939"/>
                  </a:lnTo>
                  <a:lnTo>
                    <a:pt x="966" y="953"/>
                  </a:lnTo>
                  <a:lnTo>
                    <a:pt x="966" y="968"/>
                  </a:lnTo>
                  <a:lnTo>
                    <a:pt x="966" y="988"/>
                  </a:lnTo>
                  <a:lnTo>
                    <a:pt x="966" y="1010"/>
                  </a:lnTo>
                  <a:lnTo>
                    <a:pt x="965" y="1031"/>
                  </a:lnTo>
                  <a:lnTo>
                    <a:pt x="961" y="1049"/>
                  </a:lnTo>
                  <a:lnTo>
                    <a:pt x="953" y="1063"/>
                  </a:lnTo>
                  <a:lnTo>
                    <a:pt x="941" y="1069"/>
                  </a:lnTo>
                  <a:lnTo>
                    <a:pt x="921" y="1071"/>
                  </a:lnTo>
                  <a:lnTo>
                    <a:pt x="892" y="1075"/>
                  </a:lnTo>
                  <a:lnTo>
                    <a:pt x="858" y="1079"/>
                  </a:lnTo>
                  <a:lnTo>
                    <a:pt x="821" y="1085"/>
                  </a:lnTo>
                  <a:lnTo>
                    <a:pt x="783" y="1092"/>
                  </a:lnTo>
                  <a:lnTo>
                    <a:pt x="752" y="1100"/>
                  </a:lnTo>
                  <a:lnTo>
                    <a:pt x="728" y="1110"/>
                  </a:lnTo>
                  <a:lnTo>
                    <a:pt x="705" y="1124"/>
                  </a:lnTo>
                  <a:lnTo>
                    <a:pt x="685" y="1138"/>
                  </a:lnTo>
                  <a:lnTo>
                    <a:pt x="671" y="1151"/>
                  </a:lnTo>
                  <a:lnTo>
                    <a:pt x="655" y="1159"/>
                  </a:lnTo>
                  <a:lnTo>
                    <a:pt x="642" y="1163"/>
                  </a:lnTo>
                  <a:lnTo>
                    <a:pt x="628" y="1159"/>
                  </a:lnTo>
                  <a:lnTo>
                    <a:pt x="606" y="1153"/>
                  </a:lnTo>
                  <a:lnTo>
                    <a:pt x="585" y="1146"/>
                  </a:lnTo>
                  <a:lnTo>
                    <a:pt x="559" y="1138"/>
                  </a:lnTo>
                  <a:lnTo>
                    <a:pt x="535" y="1132"/>
                  </a:lnTo>
                  <a:lnTo>
                    <a:pt x="516" y="1130"/>
                  </a:lnTo>
                  <a:lnTo>
                    <a:pt x="500" y="1132"/>
                  </a:lnTo>
                  <a:lnTo>
                    <a:pt x="486" y="1142"/>
                  </a:lnTo>
                  <a:lnTo>
                    <a:pt x="470" y="1157"/>
                  </a:lnTo>
                  <a:lnTo>
                    <a:pt x="457" y="1177"/>
                  </a:lnTo>
                  <a:lnTo>
                    <a:pt x="443" y="1197"/>
                  </a:lnTo>
                  <a:lnTo>
                    <a:pt x="427" y="1212"/>
                  </a:lnTo>
                  <a:lnTo>
                    <a:pt x="413" y="1220"/>
                  </a:lnTo>
                  <a:lnTo>
                    <a:pt x="390" y="1220"/>
                  </a:lnTo>
                  <a:lnTo>
                    <a:pt x="362" y="1216"/>
                  </a:lnTo>
                  <a:lnTo>
                    <a:pt x="339" y="1212"/>
                  </a:lnTo>
                  <a:lnTo>
                    <a:pt x="319" y="1210"/>
                  </a:lnTo>
                  <a:lnTo>
                    <a:pt x="313" y="1207"/>
                  </a:lnTo>
                  <a:lnTo>
                    <a:pt x="309" y="1199"/>
                  </a:lnTo>
                  <a:lnTo>
                    <a:pt x="309" y="1189"/>
                  </a:lnTo>
                  <a:lnTo>
                    <a:pt x="313" y="1177"/>
                  </a:lnTo>
                  <a:lnTo>
                    <a:pt x="315" y="1167"/>
                  </a:lnTo>
                  <a:lnTo>
                    <a:pt x="317" y="1159"/>
                  </a:lnTo>
                  <a:lnTo>
                    <a:pt x="319" y="1157"/>
                  </a:lnTo>
                  <a:lnTo>
                    <a:pt x="315" y="1157"/>
                  </a:lnTo>
                  <a:lnTo>
                    <a:pt x="303" y="1159"/>
                  </a:lnTo>
                  <a:lnTo>
                    <a:pt x="287" y="1161"/>
                  </a:lnTo>
                  <a:lnTo>
                    <a:pt x="268" y="1163"/>
                  </a:lnTo>
                  <a:lnTo>
                    <a:pt x="250" y="1165"/>
                  </a:lnTo>
                  <a:lnTo>
                    <a:pt x="234" y="1165"/>
                  </a:lnTo>
                  <a:lnTo>
                    <a:pt x="220" y="1165"/>
                  </a:lnTo>
                  <a:lnTo>
                    <a:pt x="211" y="1171"/>
                  </a:lnTo>
                  <a:lnTo>
                    <a:pt x="201" y="1177"/>
                  </a:lnTo>
                  <a:lnTo>
                    <a:pt x="189" y="1185"/>
                  </a:lnTo>
                  <a:lnTo>
                    <a:pt x="171" y="1191"/>
                  </a:lnTo>
                  <a:lnTo>
                    <a:pt x="154" y="1193"/>
                  </a:lnTo>
                  <a:lnTo>
                    <a:pt x="136" y="1193"/>
                  </a:lnTo>
                  <a:lnTo>
                    <a:pt x="116" y="1191"/>
                  </a:lnTo>
                  <a:lnTo>
                    <a:pt x="100" y="1191"/>
                  </a:lnTo>
                  <a:lnTo>
                    <a:pt x="87" y="1197"/>
                  </a:lnTo>
                  <a:lnTo>
                    <a:pt x="77" y="1210"/>
                  </a:lnTo>
                  <a:lnTo>
                    <a:pt x="69" y="1228"/>
                  </a:lnTo>
                  <a:lnTo>
                    <a:pt x="59" y="1246"/>
                  </a:lnTo>
                  <a:lnTo>
                    <a:pt x="49" y="1262"/>
                  </a:lnTo>
                  <a:lnTo>
                    <a:pt x="39" y="1275"/>
                  </a:lnTo>
                  <a:lnTo>
                    <a:pt x="33" y="1285"/>
                  </a:lnTo>
                  <a:lnTo>
                    <a:pt x="29" y="1289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" name="Freeform 68"/>
            <p:cNvSpPr>
              <a:spLocks/>
            </p:cNvSpPr>
            <p:nvPr/>
          </p:nvSpPr>
          <p:spPr bwMode="gray">
            <a:xfrm>
              <a:off x="550590" y="2066256"/>
              <a:ext cx="2373313" cy="1803400"/>
            </a:xfrm>
            <a:custGeom>
              <a:avLst/>
              <a:gdLst>
                <a:gd name="T0" fmla="*/ 3 w 2990"/>
                <a:gd name="T1" fmla="*/ 357 h 2273"/>
                <a:gd name="T2" fmla="*/ 23 w 2990"/>
                <a:gd name="T3" fmla="*/ 365 h 2273"/>
                <a:gd name="T4" fmla="*/ 29 w 2990"/>
                <a:gd name="T5" fmla="*/ 390 h 2273"/>
                <a:gd name="T6" fmla="*/ 28 w 2990"/>
                <a:gd name="T7" fmla="*/ 419 h 2273"/>
                <a:gd name="T8" fmla="*/ 18 w 2990"/>
                <a:gd name="T9" fmla="*/ 419 h 2273"/>
                <a:gd name="T10" fmla="*/ 0 w 2990"/>
                <a:gd name="T11" fmla="*/ 429 h 2273"/>
                <a:gd name="T12" fmla="*/ 31 w 2990"/>
                <a:gd name="T13" fmla="*/ 438 h 2273"/>
                <a:gd name="T14" fmla="*/ 47 w 2990"/>
                <a:gd name="T15" fmla="*/ 456 h 2273"/>
                <a:gd name="T16" fmla="*/ 49 w 2990"/>
                <a:gd name="T17" fmla="*/ 490 h 2273"/>
                <a:gd name="T18" fmla="*/ 71 w 2990"/>
                <a:gd name="T19" fmla="*/ 507 h 2273"/>
                <a:gd name="T20" fmla="*/ 109 w 2990"/>
                <a:gd name="T21" fmla="*/ 521 h 2273"/>
                <a:gd name="T22" fmla="*/ 152 w 2990"/>
                <a:gd name="T23" fmla="*/ 516 h 2273"/>
                <a:gd name="T24" fmla="*/ 185 w 2990"/>
                <a:gd name="T25" fmla="*/ 542 h 2273"/>
                <a:gd name="T26" fmla="*/ 259 w 2990"/>
                <a:gd name="T27" fmla="*/ 549 h 2273"/>
                <a:gd name="T28" fmla="*/ 414 w 2990"/>
                <a:gd name="T29" fmla="*/ 546 h 2273"/>
                <a:gd name="T30" fmla="*/ 539 w 2990"/>
                <a:gd name="T31" fmla="*/ 549 h 2273"/>
                <a:gd name="T32" fmla="*/ 585 w 2990"/>
                <a:gd name="T33" fmla="*/ 458 h 2273"/>
                <a:gd name="T34" fmla="*/ 714 w 2990"/>
                <a:gd name="T35" fmla="*/ 339 h 2273"/>
                <a:gd name="T36" fmla="*/ 743 w 2990"/>
                <a:gd name="T37" fmla="*/ 295 h 2273"/>
                <a:gd name="T38" fmla="*/ 727 w 2990"/>
                <a:gd name="T39" fmla="*/ 263 h 2273"/>
                <a:gd name="T40" fmla="*/ 716 w 2990"/>
                <a:gd name="T41" fmla="*/ 233 h 2273"/>
                <a:gd name="T42" fmla="*/ 678 w 2990"/>
                <a:gd name="T43" fmla="*/ 213 h 2273"/>
                <a:gd name="T44" fmla="*/ 631 w 2990"/>
                <a:gd name="T45" fmla="*/ 198 h 2273"/>
                <a:gd name="T46" fmla="*/ 592 w 2990"/>
                <a:gd name="T47" fmla="*/ 185 h 2273"/>
                <a:gd name="T48" fmla="*/ 578 w 2990"/>
                <a:gd name="T49" fmla="*/ 170 h 2273"/>
                <a:gd name="T50" fmla="*/ 594 w 2990"/>
                <a:gd name="T51" fmla="*/ 148 h 2273"/>
                <a:gd name="T52" fmla="*/ 598 w 2990"/>
                <a:gd name="T53" fmla="*/ 114 h 2273"/>
                <a:gd name="T54" fmla="*/ 580 w 2990"/>
                <a:gd name="T55" fmla="*/ 75 h 2273"/>
                <a:gd name="T56" fmla="*/ 562 w 2990"/>
                <a:gd name="T57" fmla="*/ 63 h 2273"/>
                <a:gd name="T58" fmla="*/ 540 w 2990"/>
                <a:gd name="T59" fmla="*/ 55 h 2273"/>
                <a:gd name="T60" fmla="*/ 520 w 2990"/>
                <a:gd name="T61" fmla="*/ 29 h 2273"/>
                <a:gd name="T62" fmla="*/ 517 w 2990"/>
                <a:gd name="T63" fmla="*/ 8 h 2273"/>
                <a:gd name="T64" fmla="*/ 492 w 2990"/>
                <a:gd name="T65" fmla="*/ 0 h 2273"/>
                <a:gd name="T66" fmla="*/ 479 w 2990"/>
                <a:gd name="T67" fmla="*/ 21 h 2273"/>
                <a:gd name="T68" fmla="*/ 449 w 2990"/>
                <a:gd name="T69" fmla="*/ 35 h 2273"/>
                <a:gd name="T70" fmla="*/ 438 w 2990"/>
                <a:gd name="T71" fmla="*/ 79 h 2273"/>
                <a:gd name="T72" fmla="*/ 411 w 2990"/>
                <a:gd name="T73" fmla="*/ 85 h 2273"/>
                <a:gd name="T74" fmla="*/ 384 w 2990"/>
                <a:gd name="T75" fmla="*/ 75 h 2273"/>
                <a:gd name="T76" fmla="*/ 363 w 2990"/>
                <a:gd name="T77" fmla="*/ 71 h 2273"/>
                <a:gd name="T78" fmla="*/ 334 w 2990"/>
                <a:gd name="T79" fmla="*/ 122 h 2273"/>
                <a:gd name="T80" fmla="*/ 344 w 2990"/>
                <a:gd name="T81" fmla="*/ 140 h 2273"/>
                <a:gd name="T82" fmla="*/ 322 w 2990"/>
                <a:gd name="T83" fmla="*/ 144 h 2273"/>
                <a:gd name="T84" fmla="*/ 295 w 2990"/>
                <a:gd name="T85" fmla="*/ 136 h 2273"/>
                <a:gd name="T86" fmla="*/ 257 w 2990"/>
                <a:gd name="T87" fmla="*/ 138 h 2273"/>
                <a:gd name="T88" fmla="*/ 266 w 2990"/>
                <a:gd name="T89" fmla="*/ 148 h 2273"/>
                <a:gd name="T90" fmla="*/ 262 w 2990"/>
                <a:gd name="T91" fmla="*/ 173 h 2273"/>
                <a:gd name="T92" fmla="*/ 263 w 2990"/>
                <a:gd name="T93" fmla="*/ 220 h 2273"/>
                <a:gd name="T94" fmla="*/ 241 w 2990"/>
                <a:gd name="T95" fmla="*/ 242 h 2273"/>
                <a:gd name="T96" fmla="*/ 230 w 2990"/>
                <a:gd name="T97" fmla="*/ 267 h 2273"/>
                <a:gd name="T98" fmla="*/ 177 w 2990"/>
                <a:gd name="T99" fmla="*/ 281 h 2273"/>
                <a:gd name="T100" fmla="*/ 147 w 2990"/>
                <a:gd name="T101" fmla="*/ 286 h 2273"/>
                <a:gd name="T102" fmla="*/ 114 w 2990"/>
                <a:gd name="T103" fmla="*/ 294 h 2273"/>
                <a:gd name="T104" fmla="*/ 80 w 2990"/>
                <a:gd name="T105" fmla="*/ 302 h 2273"/>
                <a:gd name="T106" fmla="*/ 80 w 2990"/>
                <a:gd name="T107" fmla="*/ 289 h 2273"/>
                <a:gd name="T108" fmla="*/ 55 w 2990"/>
                <a:gd name="T109" fmla="*/ 291 h 2273"/>
                <a:gd name="T110" fmla="*/ 29 w 2990"/>
                <a:gd name="T111" fmla="*/ 297 h 2273"/>
                <a:gd name="T112" fmla="*/ 10 w 2990"/>
                <a:gd name="T113" fmla="*/ 318 h 2273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2990"/>
                <a:gd name="T172" fmla="*/ 0 h 2273"/>
                <a:gd name="T173" fmla="*/ 2990 w 2990"/>
                <a:gd name="T174" fmla="*/ 2273 h 2273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2990" h="2273">
                  <a:moveTo>
                    <a:pt x="29" y="1289"/>
                  </a:moveTo>
                  <a:lnTo>
                    <a:pt x="4" y="1329"/>
                  </a:lnTo>
                  <a:lnTo>
                    <a:pt x="12" y="1378"/>
                  </a:lnTo>
                  <a:lnTo>
                    <a:pt x="12" y="1382"/>
                  </a:lnTo>
                  <a:lnTo>
                    <a:pt x="10" y="1395"/>
                  </a:lnTo>
                  <a:lnTo>
                    <a:pt x="10" y="1411"/>
                  </a:lnTo>
                  <a:lnTo>
                    <a:pt x="10" y="1429"/>
                  </a:lnTo>
                  <a:lnTo>
                    <a:pt x="14" y="1443"/>
                  </a:lnTo>
                  <a:lnTo>
                    <a:pt x="20" y="1451"/>
                  </a:lnTo>
                  <a:lnTo>
                    <a:pt x="31" y="1453"/>
                  </a:lnTo>
                  <a:lnTo>
                    <a:pt x="43" y="1451"/>
                  </a:lnTo>
                  <a:lnTo>
                    <a:pt x="55" y="1449"/>
                  </a:lnTo>
                  <a:lnTo>
                    <a:pt x="73" y="1451"/>
                  </a:lnTo>
                  <a:lnTo>
                    <a:pt x="94" y="1462"/>
                  </a:lnTo>
                  <a:lnTo>
                    <a:pt x="116" y="1480"/>
                  </a:lnTo>
                  <a:lnTo>
                    <a:pt x="132" y="1502"/>
                  </a:lnTo>
                  <a:lnTo>
                    <a:pt x="136" y="1514"/>
                  </a:lnTo>
                  <a:lnTo>
                    <a:pt x="132" y="1525"/>
                  </a:lnTo>
                  <a:lnTo>
                    <a:pt x="126" y="1537"/>
                  </a:lnTo>
                  <a:lnTo>
                    <a:pt x="120" y="1549"/>
                  </a:lnTo>
                  <a:lnTo>
                    <a:pt x="116" y="1561"/>
                  </a:lnTo>
                  <a:lnTo>
                    <a:pt x="116" y="1577"/>
                  </a:lnTo>
                  <a:lnTo>
                    <a:pt x="114" y="1596"/>
                  </a:lnTo>
                  <a:lnTo>
                    <a:pt x="110" y="1618"/>
                  </a:lnTo>
                  <a:lnTo>
                    <a:pt x="108" y="1640"/>
                  </a:lnTo>
                  <a:lnTo>
                    <a:pt x="108" y="1657"/>
                  </a:lnTo>
                  <a:lnTo>
                    <a:pt x="112" y="1669"/>
                  </a:lnTo>
                  <a:lnTo>
                    <a:pt x="114" y="1679"/>
                  </a:lnTo>
                  <a:lnTo>
                    <a:pt x="114" y="1691"/>
                  </a:lnTo>
                  <a:lnTo>
                    <a:pt x="106" y="1699"/>
                  </a:lnTo>
                  <a:lnTo>
                    <a:pt x="96" y="1703"/>
                  </a:lnTo>
                  <a:lnTo>
                    <a:pt x="89" y="1701"/>
                  </a:lnTo>
                  <a:lnTo>
                    <a:pt x="83" y="1695"/>
                  </a:lnTo>
                  <a:lnTo>
                    <a:pt x="77" y="1687"/>
                  </a:lnTo>
                  <a:lnTo>
                    <a:pt x="69" y="1679"/>
                  </a:lnTo>
                  <a:lnTo>
                    <a:pt x="63" y="1673"/>
                  </a:lnTo>
                  <a:lnTo>
                    <a:pt x="53" y="1675"/>
                  </a:lnTo>
                  <a:lnTo>
                    <a:pt x="41" y="1685"/>
                  </a:lnTo>
                  <a:lnTo>
                    <a:pt x="26" y="1699"/>
                  </a:lnTo>
                  <a:lnTo>
                    <a:pt x="12" y="1708"/>
                  </a:lnTo>
                  <a:lnTo>
                    <a:pt x="4" y="1712"/>
                  </a:lnTo>
                  <a:lnTo>
                    <a:pt x="0" y="1716"/>
                  </a:lnTo>
                  <a:lnTo>
                    <a:pt x="6" y="1720"/>
                  </a:lnTo>
                  <a:lnTo>
                    <a:pt x="20" y="1724"/>
                  </a:lnTo>
                  <a:lnTo>
                    <a:pt x="41" y="1728"/>
                  </a:lnTo>
                  <a:lnTo>
                    <a:pt x="65" y="1734"/>
                  </a:lnTo>
                  <a:lnTo>
                    <a:pt x="89" y="1740"/>
                  </a:lnTo>
                  <a:lnTo>
                    <a:pt x="110" y="1746"/>
                  </a:lnTo>
                  <a:lnTo>
                    <a:pt x="126" y="1754"/>
                  </a:lnTo>
                  <a:lnTo>
                    <a:pt x="136" y="1764"/>
                  </a:lnTo>
                  <a:lnTo>
                    <a:pt x="140" y="1771"/>
                  </a:lnTo>
                  <a:lnTo>
                    <a:pt x="150" y="1779"/>
                  </a:lnTo>
                  <a:lnTo>
                    <a:pt x="159" y="1785"/>
                  </a:lnTo>
                  <a:lnTo>
                    <a:pt x="169" y="1795"/>
                  </a:lnTo>
                  <a:lnTo>
                    <a:pt x="177" y="1807"/>
                  </a:lnTo>
                  <a:lnTo>
                    <a:pt x="185" y="1825"/>
                  </a:lnTo>
                  <a:lnTo>
                    <a:pt x="187" y="1848"/>
                  </a:lnTo>
                  <a:lnTo>
                    <a:pt x="185" y="1870"/>
                  </a:lnTo>
                  <a:lnTo>
                    <a:pt x="179" y="1888"/>
                  </a:lnTo>
                  <a:lnTo>
                    <a:pt x="175" y="1905"/>
                  </a:lnTo>
                  <a:lnTo>
                    <a:pt x="177" y="1921"/>
                  </a:lnTo>
                  <a:lnTo>
                    <a:pt x="185" y="1941"/>
                  </a:lnTo>
                  <a:lnTo>
                    <a:pt x="195" y="1960"/>
                  </a:lnTo>
                  <a:lnTo>
                    <a:pt x="207" y="1978"/>
                  </a:lnTo>
                  <a:lnTo>
                    <a:pt x="218" y="1986"/>
                  </a:lnTo>
                  <a:lnTo>
                    <a:pt x="232" y="1990"/>
                  </a:lnTo>
                  <a:lnTo>
                    <a:pt x="246" y="1994"/>
                  </a:lnTo>
                  <a:lnTo>
                    <a:pt x="260" y="2002"/>
                  </a:lnTo>
                  <a:lnTo>
                    <a:pt x="270" y="2014"/>
                  </a:lnTo>
                  <a:lnTo>
                    <a:pt x="281" y="2029"/>
                  </a:lnTo>
                  <a:lnTo>
                    <a:pt x="299" y="2045"/>
                  </a:lnTo>
                  <a:lnTo>
                    <a:pt x="327" y="2057"/>
                  </a:lnTo>
                  <a:lnTo>
                    <a:pt x="352" y="2067"/>
                  </a:lnTo>
                  <a:lnTo>
                    <a:pt x="378" y="2076"/>
                  </a:lnTo>
                  <a:lnTo>
                    <a:pt x="402" y="2082"/>
                  </a:lnTo>
                  <a:lnTo>
                    <a:pt x="421" y="2086"/>
                  </a:lnTo>
                  <a:lnTo>
                    <a:pt x="435" y="2084"/>
                  </a:lnTo>
                  <a:lnTo>
                    <a:pt x="457" y="2078"/>
                  </a:lnTo>
                  <a:lnTo>
                    <a:pt x="484" y="2073"/>
                  </a:lnTo>
                  <a:lnTo>
                    <a:pt x="514" y="2065"/>
                  </a:lnTo>
                  <a:lnTo>
                    <a:pt x="543" y="2059"/>
                  </a:lnTo>
                  <a:lnTo>
                    <a:pt x="569" y="2057"/>
                  </a:lnTo>
                  <a:lnTo>
                    <a:pt x="589" y="2057"/>
                  </a:lnTo>
                  <a:lnTo>
                    <a:pt x="608" y="2065"/>
                  </a:lnTo>
                  <a:lnTo>
                    <a:pt x="626" y="2078"/>
                  </a:lnTo>
                  <a:lnTo>
                    <a:pt x="642" y="2096"/>
                  </a:lnTo>
                  <a:lnTo>
                    <a:pt x="661" y="2116"/>
                  </a:lnTo>
                  <a:lnTo>
                    <a:pt x="687" y="2134"/>
                  </a:lnTo>
                  <a:lnTo>
                    <a:pt x="711" y="2149"/>
                  </a:lnTo>
                  <a:lnTo>
                    <a:pt x="726" y="2161"/>
                  </a:lnTo>
                  <a:lnTo>
                    <a:pt x="738" y="2171"/>
                  </a:lnTo>
                  <a:lnTo>
                    <a:pt x="742" y="2177"/>
                  </a:lnTo>
                  <a:lnTo>
                    <a:pt x="744" y="2179"/>
                  </a:lnTo>
                  <a:lnTo>
                    <a:pt x="856" y="2218"/>
                  </a:lnTo>
                  <a:lnTo>
                    <a:pt x="892" y="2242"/>
                  </a:lnTo>
                  <a:lnTo>
                    <a:pt x="949" y="2236"/>
                  </a:lnTo>
                  <a:lnTo>
                    <a:pt x="986" y="2191"/>
                  </a:lnTo>
                  <a:lnTo>
                    <a:pt x="1035" y="2199"/>
                  </a:lnTo>
                  <a:lnTo>
                    <a:pt x="1152" y="2222"/>
                  </a:lnTo>
                  <a:lnTo>
                    <a:pt x="1201" y="2261"/>
                  </a:lnTo>
                  <a:lnTo>
                    <a:pt x="1256" y="2273"/>
                  </a:lnTo>
                  <a:lnTo>
                    <a:pt x="1392" y="2236"/>
                  </a:lnTo>
                  <a:lnTo>
                    <a:pt x="1431" y="2260"/>
                  </a:lnTo>
                  <a:lnTo>
                    <a:pt x="1539" y="2189"/>
                  </a:lnTo>
                  <a:lnTo>
                    <a:pt x="1657" y="2187"/>
                  </a:lnTo>
                  <a:lnTo>
                    <a:pt x="1726" y="2155"/>
                  </a:lnTo>
                  <a:lnTo>
                    <a:pt x="1821" y="2167"/>
                  </a:lnTo>
                  <a:lnTo>
                    <a:pt x="1935" y="2242"/>
                  </a:lnTo>
                  <a:lnTo>
                    <a:pt x="2026" y="2230"/>
                  </a:lnTo>
                  <a:lnTo>
                    <a:pt x="2088" y="2265"/>
                  </a:lnTo>
                  <a:lnTo>
                    <a:pt x="2193" y="2230"/>
                  </a:lnTo>
                  <a:lnTo>
                    <a:pt x="2155" y="2197"/>
                  </a:lnTo>
                  <a:lnTo>
                    <a:pt x="2161" y="2147"/>
                  </a:lnTo>
                  <a:lnTo>
                    <a:pt x="2214" y="2128"/>
                  </a:lnTo>
                  <a:lnTo>
                    <a:pt x="2242" y="2063"/>
                  </a:lnTo>
                  <a:lnTo>
                    <a:pt x="2124" y="1970"/>
                  </a:lnTo>
                  <a:lnTo>
                    <a:pt x="2128" y="1890"/>
                  </a:lnTo>
                  <a:lnTo>
                    <a:pt x="2199" y="1850"/>
                  </a:lnTo>
                  <a:lnTo>
                    <a:pt x="2337" y="1834"/>
                  </a:lnTo>
                  <a:lnTo>
                    <a:pt x="2484" y="1797"/>
                  </a:lnTo>
                  <a:lnTo>
                    <a:pt x="2545" y="1764"/>
                  </a:lnTo>
                  <a:lnTo>
                    <a:pt x="2624" y="1777"/>
                  </a:lnTo>
                  <a:lnTo>
                    <a:pt x="2592" y="1514"/>
                  </a:lnTo>
                  <a:lnTo>
                    <a:pt x="2673" y="1466"/>
                  </a:lnTo>
                  <a:lnTo>
                    <a:pt x="2752" y="1388"/>
                  </a:lnTo>
                  <a:lnTo>
                    <a:pt x="2856" y="1356"/>
                  </a:lnTo>
                  <a:lnTo>
                    <a:pt x="2939" y="1329"/>
                  </a:lnTo>
                  <a:lnTo>
                    <a:pt x="2966" y="1299"/>
                  </a:lnTo>
                  <a:lnTo>
                    <a:pt x="2957" y="1258"/>
                  </a:lnTo>
                  <a:lnTo>
                    <a:pt x="2990" y="1207"/>
                  </a:lnTo>
                  <a:lnTo>
                    <a:pt x="2988" y="1205"/>
                  </a:lnTo>
                  <a:lnTo>
                    <a:pt x="2982" y="1195"/>
                  </a:lnTo>
                  <a:lnTo>
                    <a:pt x="2972" y="1183"/>
                  </a:lnTo>
                  <a:lnTo>
                    <a:pt x="2961" y="1167"/>
                  </a:lnTo>
                  <a:lnTo>
                    <a:pt x="2949" y="1149"/>
                  </a:lnTo>
                  <a:lnTo>
                    <a:pt x="2937" y="1134"/>
                  </a:lnTo>
                  <a:lnTo>
                    <a:pt x="2929" y="1116"/>
                  </a:lnTo>
                  <a:lnTo>
                    <a:pt x="2923" y="1102"/>
                  </a:lnTo>
                  <a:lnTo>
                    <a:pt x="2915" y="1079"/>
                  </a:lnTo>
                  <a:lnTo>
                    <a:pt x="2905" y="1053"/>
                  </a:lnTo>
                  <a:lnTo>
                    <a:pt x="2898" y="1025"/>
                  </a:lnTo>
                  <a:lnTo>
                    <a:pt x="2888" y="1000"/>
                  </a:lnTo>
                  <a:lnTo>
                    <a:pt x="2880" y="982"/>
                  </a:lnTo>
                  <a:lnTo>
                    <a:pt x="2872" y="957"/>
                  </a:lnTo>
                  <a:lnTo>
                    <a:pt x="2870" y="941"/>
                  </a:lnTo>
                  <a:lnTo>
                    <a:pt x="2870" y="935"/>
                  </a:lnTo>
                  <a:lnTo>
                    <a:pt x="2864" y="933"/>
                  </a:lnTo>
                  <a:lnTo>
                    <a:pt x="2850" y="933"/>
                  </a:lnTo>
                  <a:lnTo>
                    <a:pt x="2829" y="929"/>
                  </a:lnTo>
                  <a:lnTo>
                    <a:pt x="2805" y="923"/>
                  </a:lnTo>
                  <a:lnTo>
                    <a:pt x="2781" y="913"/>
                  </a:lnTo>
                  <a:lnTo>
                    <a:pt x="2760" y="898"/>
                  </a:lnTo>
                  <a:lnTo>
                    <a:pt x="2734" y="874"/>
                  </a:lnTo>
                  <a:lnTo>
                    <a:pt x="2709" y="854"/>
                  </a:lnTo>
                  <a:lnTo>
                    <a:pt x="2687" y="837"/>
                  </a:lnTo>
                  <a:lnTo>
                    <a:pt x="2665" y="819"/>
                  </a:lnTo>
                  <a:lnTo>
                    <a:pt x="2648" y="809"/>
                  </a:lnTo>
                  <a:lnTo>
                    <a:pt x="2622" y="803"/>
                  </a:lnTo>
                  <a:lnTo>
                    <a:pt x="2590" y="801"/>
                  </a:lnTo>
                  <a:lnTo>
                    <a:pt x="2557" y="797"/>
                  </a:lnTo>
                  <a:lnTo>
                    <a:pt x="2524" y="795"/>
                  </a:lnTo>
                  <a:lnTo>
                    <a:pt x="2494" y="789"/>
                  </a:lnTo>
                  <a:lnTo>
                    <a:pt x="2468" y="781"/>
                  </a:lnTo>
                  <a:lnTo>
                    <a:pt x="2443" y="770"/>
                  </a:lnTo>
                  <a:lnTo>
                    <a:pt x="2417" y="760"/>
                  </a:lnTo>
                  <a:lnTo>
                    <a:pt x="2396" y="752"/>
                  </a:lnTo>
                  <a:lnTo>
                    <a:pt x="2378" y="746"/>
                  </a:lnTo>
                  <a:lnTo>
                    <a:pt x="2366" y="742"/>
                  </a:lnTo>
                  <a:lnTo>
                    <a:pt x="2360" y="740"/>
                  </a:lnTo>
                  <a:lnTo>
                    <a:pt x="2356" y="738"/>
                  </a:lnTo>
                  <a:lnTo>
                    <a:pt x="2348" y="730"/>
                  </a:lnTo>
                  <a:lnTo>
                    <a:pt x="2337" y="720"/>
                  </a:lnTo>
                  <a:lnTo>
                    <a:pt x="2325" y="709"/>
                  </a:lnTo>
                  <a:lnTo>
                    <a:pt x="2315" y="695"/>
                  </a:lnTo>
                  <a:lnTo>
                    <a:pt x="2309" y="683"/>
                  </a:lnTo>
                  <a:lnTo>
                    <a:pt x="2311" y="669"/>
                  </a:lnTo>
                  <a:lnTo>
                    <a:pt x="2321" y="655"/>
                  </a:lnTo>
                  <a:lnTo>
                    <a:pt x="2333" y="646"/>
                  </a:lnTo>
                  <a:lnTo>
                    <a:pt x="2348" y="634"/>
                  </a:lnTo>
                  <a:lnTo>
                    <a:pt x="2360" y="622"/>
                  </a:lnTo>
                  <a:lnTo>
                    <a:pt x="2372" y="610"/>
                  </a:lnTo>
                  <a:lnTo>
                    <a:pt x="2376" y="592"/>
                  </a:lnTo>
                  <a:lnTo>
                    <a:pt x="2378" y="569"/>
                  </a:lnTo>
                  <a:lnTo>
                    <a:pt x="2378" y="547"/>
                  </a:lnTo>
                  <a:lnTo>
                    <a:pt x="2380" y="528"/>
                  </a:lnTo>
                  <a:lnTo>
                    <a:pt x="2390" y="506"/>
                  </a:lnTo>
                  <a:lnTo>
                    <a:pt x="2396" y="490"/>
                  </a:lnTo>
                  <a:lnTo>
                    <a:pt x="2396" y="474"/>
                  </a:lnTo>
                  <a:lnTo>
                    <a:pt x="2390" y="459"/>
                  </a:lnTo>
                  <a:lnTo>
                    <a:pt x="2382" y="445"/>
                  </a:lnTo>
                  <a:lnTo>
                    <a:pt x="2374" y="433"/>
                  </a:lnTo>
                  <a:lnTo>
                    <a:pt x="2358" y="407"/>
                  </a:lnTo>
                  <a:lnTo>
                    <a:pt x="2342" y="378"/>
                  </a:lnTo>
                  <a:lnTo>
                    <a:pt x="2335" y="344"/>
                  </a:lnTo>
                  <a:lnTo>
                    <a:pt x="2329" y="321"/>
                  </a:lnTo>
                  <a:lnTo>
                    <a:pt x="2319" y="303"/>
                  </a:lnTo>
                  <a:lnTo>
                    <a:pt x="2307" y="287"/>
                  </a:lnTo>
                  <a:lnTo>
                    <a:pt x="2295" y="276"/>
                  </a:lnTo>
                  <a:lnTo>
                    <a:pt x="2285" y="270"/>
                  </a:lnTo>
                  <a:lnTo>
                    <a:pt x="2276" y="266"/>
                  </a:lnTo>
                  <a:lnTo>
                    <a:pt x="2264" y="266"/>
                  </a:lnTo>
                  <a:lnTo>
                    <a:pt x="2256" y="262"/>
                  </a:lnTo>
                  <a:lnTo>
                    <a:pt x="2248" y="254"/>
                  </a:lnTo>
                  <a:lnTo>
                    <a:pt x="2238" y="248"/>
                  </a:lnTo>
                  <a:lnTo>
                    <a:pt x="2224" y="246"/>
                  </a:lnTo>
                  <a:lnTo>
                    <a:pt x="2209" y="248"/>
                  </a:lnTo>
                  <a:lnTo>
                    <a:pt x="2191" y="248"/>
                  </a:lnTo>
                  <a:lnTo>
                    <a:pt x="2177" y="246"/>
                  </a:lnTo>
                  <a:lnTo>
                    <a:pt x="2169" y="238"/>
                  </a:lnTo>
                  <a:lnTo>
                    <a:pt x="2159" y="221"/>
                  </a:lnTo>
                  <a:lnTo>
                    <a:pt x="2150" y="197"/>
                  </a:lnTo>
                  <a:lnTo>
                    <a:pt x="2136" y="173"/>
                  </a:lnTo>
                  <a:lnTo>
                    <a:pt x="2120" y="156"/>
                  </a:lnTo>
                  <a:lnTo>
                    <a:pt x="2106" y="144"/>
                  </a:lnTo>
                  <a:lnTo>
                    <a:pt x="2092" y="136"/>
                  </a:lnTo>
                  <a:lnTo>
                    <a:pt x="2083" y="128"/>
                  </a:lnTo>
                  <a:lnTo>
                    <a:pt x="2077" y="118"/>
                  </a:lnTo>
                  <a:lnTo>
                    <a:pt x="2075" y="104"/>
                  </a:lnTo>
                  <a:lnTo>
                    <a:pt x="2071" y="87"/>
                  </a:lnTo>
                  <a:lnTo>
                    <a:pt x="2061" y="73"/>
                  </a:lnTo>
                  <a:lnTo>
                    <a:pt x="2053" y="63"/>
                  </a:lnTo>
                  <a:lnTo>
                    <a:pt x="2051" y="53"/>
                  </a:lnTo>
                  <a:lnTo>
                    <a:pt x="2057" y="41"/>
                  </a:lnTo>
                  <a:lnTo>
                    <a:pt x="2065" y="32"/>
                  </a:lnTo>
                  <a:lnTo>
                    <a:pt x="2071" y="20"/>
                  </a:lnTo>
                  <a:lnTo>
                    <a:pt x="2073" y="14"/>
                  </a:lnTo>
                  <a:lnTo>
                    <a:pt x="2063" y="8"/>
                  </a:lnTo>
                  <a:lnTo>
                    <a:pt x="2045" y="4"/>
                  </a:lnTo>
                  <a:lnTo>
                    <a:pt x="2020" y="2"/>
                  </a:lnTo>
                  <a:lnTo>
                    <a:pt x="1994" y="0"/>
                  </a:lnTo>
                  <a:lnTo>
                    <a:pt x="1970" y="0"/>
                  </a:lnTo>
                  <a:lnTo>
                    <a:pt x="1955" y="6"/>
                  </a:lnTo>
                  <a:lnTo>
                    <a:pt x="1945" y="14"/>
                  </a:lnTo>
                  <a:lnTo>
                    <a:pt x="1941" y="30"/>
                  </a:lnTo>
                  <a:lnTo>
                    <a:pt x="1937" y="45"/>
                  </a:lnTo>
                  <a:lnTo>
                    <a:pt x="1933" y="61"/>
                  </a:lnTo>
                  <a:lnTo>
                    <a:pt x="1927" y="75"/>
                  </a:lnTo>
                  <a:lnTo>
                    <a:pt x="1915" y="85"/>
                  </a:lnTo>
                  <a:lnTo>
                    <a:pt x="1898" y="87"/>
                  </a:lnTo>
                  <a:lnTo>
                    <a:pt x="1878" y="91"/>
                  </a:lnTo>
                  <a:lnTo>
                    <a:pt x="1858" y="93"/>
                  </a:lnTo>
                  <a:lnTo>
                    <a:pt x="1840" y="95"/>
                  </a:lnTo>
                  <a:lnTo>
                    <a:pt x="1823" y="102"/>
                  </a:lnTo>
                  <a:lnTo>
                    <a:pt x="1809" y="116"/>
                  </a:lnTo>
                  <a:lnTo>
                    <a:pt x="1797" y="140"/>
                  </a:lnTo>
                  <a:lnTo>
                    <a:pt x="1785" y="169"/>
                  </a:lnTo>
                  <a:lnTo>
                    <a:pt x="1777" y="203"/>
                  </a:lnTo>
                  <a:lnTo>
                    <a:pt x="1774" y="236"/>
                  </a:lnTo>
                  <a:lnTo>
                    <a:pt x="1770" y="262"/>
                  </a:lnTo>
                  <a:lnTo>
                    <a:pt x="1768" y="283"/>
                  </a:lnTo>
                  <a:lnTo>
                    <a:pt x="1762" y="303"/>
                  </a:lnTo>
                  <a:lnTo>
                    <a:pt x="1754" y="319"/>
                  </a:lnTo>
                  <a:lnTo>
                    <a:pt x="1740" y="329"/>
                  </a:lnTo>
                  <a:lnTo>
                    <a:pt x="1722" y="337"/>
                  </a:lnTo>
                  <a:lnTo>
                    <a:pt x="1703" y="341"/>
                  </a:lnTo>
                  <a:lnTo>
                    <a:pt x="1685" y="346"/>
                  </a:lnTo>
                  <a:lnTo>
                    <a:pt x="1669" y="350"/>
                  </a:lnTo>
                  <a:lnTo>
                    <a:pt x="1655" y="348"/>
                  </a:lnTo>
                  <a:lnTo>
                    <a:pt x="1644" y="341"/>
                  </a:lnTo>
                  <a:lnTo>
                    <a:pt x="1634" y="333"/>
                  </a:lnTo>
                  <a:lnTo>
                    <a:pt x="1618" y="331"/>
                  </a:lnTo>
                  <a:lnTo>
                    <a:pt x="1600" y="331"/>
                  </a:lnTo>
                  <a:lnTo>
                    <a:pt x="1581" y="329"/>
                  </a:lnTo>
                  <a:lnTo>
                    <a:pt x="1563" y="325"/>
                  </a:lnTo>
                  <a:lnTo>
                    <a:pt x="1549" y="315"/>
                  </a:lnTo>
                  <a:lnTo>
                    <a:pt x="1537" y="303"/>
                  </a:lnTo>
                  <a:lnTo>
                    <a:pt x="1524" y="289"/>
                  </a:lnTo>
                  <a:lnTo>
                    <a:pt x="1508" y="276"/>
                  </a:lnTo>
                  <a:lnTo>
                    <a:pt x="1494" y="266"/>
                  </a:lnTo>
                  <a:lnTo>
                    <a:pt x="1480" y="260"/>
                  </a:lnTo>
                  <a:lnTo>
                    <a:pt x="1468" y="260"/>
                  </a:lnTo>
                  <a:lnTo>
                    <a:pt x="1461" y="268"/>
                  </a:lnTo>
                  <a:lnTo>
                    <a:pt x="1449" y="287"/>
                  </a:lnTo>
                  <a:lnTo>
                    <a:pt x="1435" y="311"/>
                  </a:lnTo>
                  <a:lnTo>
                    <a:pt x="1417" y="341"/>
                  </a:lnTo>
                  <a:lnTo>
                    <a:pt x="1400" y="372"/>
                  </a:lnTo>
                  <a:lnTo>
                    <a:pt x="1382" y="407"/>
                  </a:lnTo>
                  <a:lnTo>
                    <a:pt x="1366" y="439"/>
                  </a:lnTo>
                  <a:lnTo>
                    <a:pt x="1348" y="467"/>
                  </a:lnTo>
                  <a:lnTo>
                    <a:pt x="1335" y="488"/>
                  </a:lnTo>
                  <a:lnTo>
                    <a:pt x="1327" y="506"/>
                  </a:lnTo>
                  <a:lnTo>
                    <a:pt x="1327" y="522"/>
                  </a:lnTo>
                  <a:lnTo>
                    <a:pt x="1335" y="533"/>
                  </a:lnTo>
                  <a:lnTo>
                    <a:pt x="1344" y="541"/>
                  </a:lnTo>
                  <a:lnTo>
                    <a:pt x="1358" y="549"/>
                  </a:lnTo>
                  <a:lnTo>
                    <a:pt x="1370" y="555"/>
                  </a:lnTo>
                  <a:lnTo>
                    <a:pt x="1376" y="563"/>
                  </a:lnTo>
                  <a:lnTo>
                    <a:pt x="1374" y="569"/>
                  </a:lnTo>
                  <a:lnTo>
                    <a:pt x="1362" y="575"/>
                  </a:lnTo>
                  <a:lnTo>
                    <a:pt x="1348" y="577"/>
                  </a:lnTo>
                  <a:lnTo>
                    <a:pt x="1331" y="577"/>
                  </a:lnTo>
                  <a:lnTo>
                    <a:pt x="1313" y="577"/>
                  </a:lnTo>
                  <a:lnTo>
                    <a:pt x="1297" y="577"/>
                  </a:lnTo>
                  <a:lnTo>
                    <a:pt x="1285" y="577"/>
                  </a:lnTo>
                  <a:lnTo>
                    <a:pt x="1274" y="571"/>
                  </a:lnTo>
                  <a:lnTo>
                    <a:pt x="1264" y="561"/>
                  </a:lnTo>
                  <a:lnTo>
                    <a:pt x="1252" y="551"/>
                  </a:lnTo>
                  <a:lnTo>
                    <a:pt x="1238" y="543"/>
                  </a:lnTo>
                  <a:lnTo>
                    <a:pt x="1222" y="541"/>
                  </a:lnTo>
                  <a:lnTo>
                    <a:pt x="1201" y="543"/>
                  </a:lnTo>
                  <a:lnTo>
                    <a:pt x="1177" y="547"/>
                  </a:lnTo>
                  <a:lnTo>
                    <a:pt x="1153" y="551"/>
                  </a:lnTo>
                  <a:lnTo>
                    <a:pt x="1126" y="553"/>
                  </a:lnTo>
                  <a:lnTo>
                    <a:pt x="1100" y="553"/>
                  </a:lnTo>
                  <a:lnTo>
                    <a:pt x="1079" y="551"/>
                  </a:lnTo>
                  <a:lnTo>
                    <a:pt x="1059" y="551"/>
                  </a:lnTo>
                  <a:lnTo>
                    <a:pt x="1039" y="553"/>
                  </a:lnTo>
                  <a:lnTo>
                    <a:pt x="1026" y="555"/>
                  </a:lnTo>
                  <a:lnTo>
                    <a:pt x="1014" y="561"/>
                  </a:lnTo>
                  <a:lnTo>
                    <a:pt x="1010" y="567"/>
                  </a:lnTo>
                  <a:lnTo>
                    <a:pt x="1014" y="577"/>
                  </a:lnTo>
                  <a:lnTo>
                    <a:pt x="1024" y="585"/>
                  </a:lnTo>
                  <a:lnTo>
                    <a:pt x="1035" y="589"/>
                  </a:lnTo>
                  <a:lnTo>
                    <a:pt x="1049" y="592"/>
                  </a:lnTo>
                  <a:lnTo>
                    <a:pt x="1061" y="594"/>
                  </a:lnTo>
                  <a:lnTo>
                    <a:pt x="1073" y="598"/>
                  </a:lnTo>
                  <a:lnTo>
                    <a:pt x="1081" y="604"/>
                  </a:lnTo>
                  <a:lnTo>
                    <a:pt x="1085" y="616"/>
                  </a:lnTo>
                  <a:lnTo>
                    <a:pt x="1081" y="632"/>
                  </a:lnTo>
                  <a:lnTo>
                    <a:pt x="1069" y="655"/>
                  </a:lnTo>
                  <a:lnTo>
                    <a:pt x="1057" y="677"/>
                  </a:lnTo>
                  <a:lnTo>
                    <a:pt x="1047" y="695"/>
                  </a:lnTo>
                  <a:lnTo>
                    <a:pt x="1041" y="715"/>
                  </a:lnTo>
                  <a:lnTo>
                    <a:pt x="1039" y="736"/>
                  </a:lnTo>
                  <a:lnTo>
                    <a:pt x="1045" y="762"/>
                  </a:lnTo>
                  <a:lnTo>
                    <a:pt x="1057" y="799"/>
                  </a:lnTo>
                  <a:lnTo>
                    <a:pt x="1061" y="833"/>
                  </a:lnTo>
                  <a:lnTo>
                    <a:pt x="1059" y="860"/>
                  </a:lnTo>
                  <a:lnTo>
                    <a:pt x="1051" y="882"/>
                  </a:lnTo>
                  <a:lnTo>
                    <a:pt x="1039" y="894"/>
                  </a:lnTo>
                  <a:lnTo>
                    <a:pt x="1024" y="905"/>
                  </a:lnTo>
                  <a:lnTo>
                    <a:pt x="1004" y="915"/>
                  </a:lnTo>
                  <a:lnTo>
                    <a:pt x="986" y="927"/>
                  </a:lnTo>
                  <a:lnTo>
                    <a:pt x="972" y="939"/>
                  </a:lnTo>
                  <a:lnTo>
                    <a:pt x="966" y="953"/>
                  </a:lnTo>
                  <a:lnTo>
                    <a:pt x="966" y="968"/>
                  </a:lnTo>
                  <a:lnTo>
                    <a:pt x="966" y="988"/>
                  </a:lnTo>
                  <a:lnTo>
                    <a:pt x="966" y="1010"/>
                  </a:lnTo>
                  <a:lnTo>
                    <a:pt x="965" y="1031"/>
                  </a:lnTo>
                  <a:lnTo>
                    <a:pt x="961" y="1049"/>
                  </a:lnTo>
                  <a:lnTo>
                    <a:pt x="953" y="1063"/>
                  </a:lnTo>
                  <a:lnTo>
                    <a:pt x="941" y="1069"/>
                  </a:lnTo>
                  <a:lnTo>
                    <a:pt x="921" y="1071"/>
                  </a:lnTo>
                  <a:lnTo>
                    <a:pt x="892" y="1075"/>
                  </a:lnTo>
                  <a:lnTo>
                    <a:pt x="858" y="1079"/>
                  </a:lnTo>
                  <a:lnTo>
                    <a:pt x="821" y="1085"/>
                  </a:lnTo>
                  <a:lnTo>
                    <a:pt x="783" y="1092"/>
                  </a:lnTo>
                  <a:lnTo>
                    <a:pt x="752" y="1100"/>
                  </a:lnTo>
                  <a:lnTo>
                    <a:pt x="728" y="1110"/>
                  </a:lnTo>
                  <a:lnTo>
                    <a:pt x="705" y="1124"/>
                  </a:lnTo>
                  <a:lnTo>
                    <a:pt x="685" y="1138"/>
                  </a:lnTo>
                  <a:lnTo>
                    <a:pt x="671" y="1151"/>
                  </a:lnTo>
                  <a:lnTo>
                    <a:pt x="655" y="1159"/>
                  </a:lnTo>
                  <a:lnTo>
                    <a:pt x="642" y="1163"/>
                  </a:lnTo>
                  <a:lnTo>
                    <a:pt x="628" y="1159"/>
                  </a:lnTo>
                  <a:lnTo>
                    <a:pt x="606" y="1153"/>
                  </a:lnTo>
                  <a:lnTo>
                    <a:pt x="585" y="1146"/>
                  </a:lnTo>
                  <a:lnTo>
                    <a:pt x="559" y="1138"/>
                  </a:lnTo>
                  <a:lnTo>
                    <a:pt x="535" y="1132"/>
                  </a:lnTo>
                  <a:lnTo>
                    <a:pt x="516" y="1130"/>
                  </a:lnTo>
                  <a:lnTo>
                    <a:pt x="500" y="1132"/>
                  </a:lnTo>
                  <a:lnTo>
                    <a:pt x="486" y="1142"/>
                  </a:lnTo>
                  <a:lnTo>
                    <a:pt x="470" y="1157"/>
                  </a:lnTo>
                  <a:lnTo>
                    <a:pt x="457" y="1177"/>
                  </a:lnTo>
                  <a:lnTo>
                    <a:pt x="443" y="1197"/>
                  </a:lnTo>
                  <a:lnTo>
                    <a:pt x="427" y="1212"/>
                  </a:lnTo>
                  <a:lnTo>
                    <a:pt x="413" y="1220"/>
                  </a:lnTo>
                  <a:lnTo>
                    <a:pt x="390" y="1220"/>
                  </a:lnTo>
                  <a:lnTo>
                    <a:pt x="362" y="1216"/>
                  </a:lnTo>
                  <a:lnTo>
                    <a:pt x="339" y="1212"/>
                  </a:lnTo>
                  <a:lnTo>
                    <a:pt x="319" y="1210"/>
                  </a:lnTo>
                  <a:lnTo>
                    <a:pt x="313" y="1207"/>
                  </a:lnTo>
                  <a:lnTo>
                    <a:pt x="309" y="1199"/>
                  </a:lnTo>
                  <a:lnTo>
                    <a:pt x="309" y="1189"/>
                  </a:lnTo>
                  <a:lnTo>
                    <a:pt x="313" y="1177"/>
                  </a:lnTo>
                  <a:lnTo>
                    <a:pt x="315" y="1167"/>
                  </a:lnTo>
                  <a:lnTo>
                    <a:pt x="317" y="1159"/>
                  </a:lnTo>
                  <a:lnTo>
                    <a:pt x="319" y="1157"/>
                  </a:lnTo>
                  <a:lnTo>
                    <a:pt x="315" y="1157"/>
                  </a:lnTo>
                  <a:lnTo>
                    <a:pt x="303" y="1159"/>
                  </a:lnTo>
                  <a:lnTo>
                    <a:pt x="287" y="1161"/>
                  </a:lnTo>
                  <a:lnTo>
                    <a:pt x="268" y="1163"/>
                  </a:lnTo>
                  <a:lnTo>
                    <a:pt x="250" y="1165"/>
                  </a:lnTo>
                  <a:lnTo>
                    <a:pt x="234" y="1165"/>
                  </a:lnTo>
                  <a:lnTo>
                    <a:pt x="220" y="1165"/>
                  </a:lnTo>
                  <a:lnTo>
                    <a:pt x="211" y="1171"/>
                  </a:lnTo>
                  <a:lnTo>
                    <a:pt x="201" y="1177"/>
                  </a:lnTo>
                  <a:lnTo>
                    <a:pt x="189" y="1185"/>
                  </a:lnTo>
                  <a:lnTo>
                    <a:pt x="171" y="1191"/>
                  </a:lnTo>
                  <a:lnTo>
                    <a:pt x="154" y="1193"/>
                  </a:lnTo>
                  <a:lnTo>
                    <a:pt x="136" y="1193"/>
                  </a:lnTo>
                  <a:lnTo>
                    <a:pt x="116" y="1191"/>
                  </a:lnTo>
                  <a:lnTo>
                    <a:pt x="100" y="1191"/>
                  </a:lnTo>
                  <a:lnTo>
                    <a:pt x="87" y="1197"/>
                  </a:lnTo>
                  <a:lnTo>
                    <a:pt x="77" y="1210"/>
                  </a:lnTo>
                  <a:lnTo>
                    <a:pt x="69" y="1228"/>
                  </a:lnTo>
                  <a:lnTo>
                    <a:pt x="59" y="1246"/>
                  </a:lnTo>
                  <a:lnTo>
                    <a:pt x="49" y="1262"/>
                  </a:lnTo>
                  <a:lnTo>
                    <a:pt x="39" y="1275"/>
                  </a:lnTo>
                  <a:lnTo>
                    <a:pt x="33" y="1285"/>
                  </a:lnTo>
                  <a:lnTo>
                    <a:pt x="29" y="1289"/>
                  </a:lnTo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" name="Freeform 69"/>
            <p:cNvSpPr>
              <a:spLocks/>
            </p:cNvSpPr>
            <p:nvPr/>
          </p:nvSpPr>
          <p:spPr bwMode="gray">
            <a:xfrm>
              <a:off x="836340" y="3775993"/>
              <a:ext cx="2298700" cy="1239838"/>
            </a:xfrm>
            <a:custGeom>
              <a:avLst/>
              <a:gdLst>
                <a:gd name="T0" fmla="*/ 682 w 2896"/>
                <a:gd name="T1" fmla="*/ 376 h 1563"/>
                <a:gd name="T2" fmla="*/ 665 w 2896"/>
                <a:gd name="T3" fmla="*/ 372 h 1563"/>
                <a:gd name="T4" fmla="*/ 658 w 2896"/>
                <a:gd name="T5" fmla="*/ 380 h 1563"/>
                <a:gd name="T6" fmla="*/ 653 w 2896"/>
                <a:gd name="T7" fmla="*/ 378 h 1563"/>
                <a:gd name="T8" fmla="*/ 623 w 2896"/>
                <a:gd name="T9" fmla="*/ 368 h 1563"/>
                <a:gd name="T10" fmla="*/ 626 w 2896"/>
                <a:gd name="T11" fmla="*/ 363 h 1563"/>
                <a:gd name="T12" fmla="*/ 630 w 2896"/>
                <a:gd name="T13" fmla="*/ 349 h 1563"/>
                <a:gd name="T14" fmla="*/ 616 w 2896"/>
                <a:gd name="T15" fmla="*/ 326 h 1563"/>
                <a:gd name="T16" fmla="*/ 604 w 2896"/>
                <a:gd name="T17" fmla="*/ 331 h 1563"/>
                <a:gd name="T18" fmla="*/ 589 w 2896"/>
                <a:gd name="T19" fmla="*/ 341 h 1563"/>
                <a:gd name="T20" fmla="*/ 568 w 2896"/>
                <a:gd name="T21" fmla="*/ 333 h 1563"/>
                <a:gd name="T22" fmla="*/ 557 w 2896"/>
                <a:gd name="T23" fmla="*/ 332 h 1563"/>
                <a:gd name="T24" fmla="*/ 536 w 2896"/>
                <a:gd name="T25" fmla="*/ 348 h 1563"/>
                <a:gd name="T26" fmla="*/ 511 w 2896"/>
                <a:gd name="T27" fmla="*/ 355 h 1563"/>
                <a:gd name="T28" fmla="*/ 491 w 2896"/>
                <a:gd name="T29" fmla="*/ 376 h 1563"/>
                <a:gd name="T30" fmla="*/ 459 w 2896"/>
                <a:gd name="T31" fmla="*/ 388 h 1563"/>
                <a:gd name="T32" fmla="*/ 442 w 2896"/>
                <a:gd name="T33" fmla="*/ 382 h 1563"/>
                <a:gd name="T34" fmla="*/ 431 w 2896"/>
                <a:gd name="T35" fmla="*/ 370 h 1563"/>
                <a:gd name="T36" fmla="*/ 400 w 2896"/>
                <a:gd name="T37" fmla="*/ 364 h 1563"/>
                <a:gd name="T38" fmla="*/ 389 w 2896"/>
                <a:gd name="T39" fmla="*/ 353 h 1563"/>
                <a:gd name="T40" fmla="*/ 364 w 2896"/>
                <a:gd name="T41" fmla="*/ 368 h 1563"/>
                <a:gd name="T42" fmla="*/ 348 w 2896"/>
                <a:gd name="T43" fmla="*/ 384 h 1563"/>
                <a:gd name="T44" fmla="*/ 335 w 2896"/>
                <a:gd name="T45" fmla="*/ 390 h 1563"/>
                <a:gd name="T46" fmla="*/ 339 w 2896"/>
                <a:gd name="T47" fmla="*/ 373 h 1563"/>
                <a:gd name="T48" fmla="*/ 331 w 2896"/>
                <a:gd name="T49" fmla="*/ 359 h 1563"/>
                <a:gd name="T50" fmla="*/ 302 w 2896"/>
                <a:gd name="T51" fmla="*/ 366 h 1563"/>
                <a:gd name="T52" fmla="*/ 264 w 2896"/>
                <a:gd name="T53" fmla="*/ 352 h 1563"/>
                <a:gd name="T54" fmla="*/ 246 w 2896"/>
                <a:gd name="T55" fmla="*/ 351 h 1563"/>
                <a:gd name="T56" fmla="*/ 221 w 2896"/>
                <a:gd name="T57" fmla="*/ 336 h 1563"/>
                <a:gd name="T58" fmla="*/ 200 w 2896"/>
                <a:gd name="T59" fmla="*/ 320 h 1563"/>
                <a:gd name="T60" fmla="*/ 178 w 2896"/>
                <a:gd name="T61" fmla="*/ 301 h 1563"/>
                <a:gd name="T62" fmla="*/ 171 w 2896"/>
                <a:gd name="T63" fmla="*/ 281 h 1563"/>
                <a:gd name="T64" fmla="*/ 158 w 2896"/>
                <a:gd name="T65" fmla="*/ 288 h 1563"/>
                <a:gd name="T66" fmla="*/ 142 w 2896"/>
                <a:gd name="T67" fmla="*/ 265 h 1563"/>
                <a:gd name="T68" fmla="*/ 109 w 2896"/>
                <a:gd name="T69" fmla="*/ 235 h 1563"/>
                <a:gd name="T70" fmla="*/ 89 w 2896"/>
                <a:gd name="T71" fmla="*/ 223 h 1563"/>
                <a:gd name="T72" fmla="*/ 74 w 2896"/>
                <a:gd name="T73" fmla="*/ 228 h 1563"/>
                <a:gd name="T74" fmla="*/ 46 w 2896"/>
                <a:gd name="T75" fmla="*/ 195 h 1563"/>
                <a:gd name="T76" fmla="*/ 19 w 2896"/>
                <a:gd name="T77" fmla="*/ 169 h 1563"/>
                <a:gd name="T78" fmla="*/ 10 w 2896"/>
                <a:gd name="T79" fmla="*/ 162 h 1563"/>
                <a:gd name="T80" fmla="*/ 0 w 2896"/>
                <a:gd name="T81" fmla="*/ 157 h 1563"/>
                <a:gd name="T82" fmla="*/ 3 w 2896"/>
                <a:gd name="T83" fmla="*/ 135 h 1563"/>
                <a:gd name="T84" fmla="*/ 1 w 2896"/>
                <a:gd name="T85" fmla="*/ 112 h 1563"/>
                <a:gd name="T86" fmla="*/ 11 w 2896"/>
                <a:gd name="T87" fmla="*/ 109 h 1563"/>
                <a:gd name="T88" fmla="*/ 22 w 2896"/>
                <a:gd name="T89" fmla="*/ 118 h 1563"/>
                <a:gd name="T90" fmla="*/ 38 w 2896"/>
                <a:gd name="T91" fmla="*/ 112 h 1563"/>
                <a:gd name="T92" fmla="*/ 43 w 2896"/>
                <a:gd name="T93" fmla="*/ 90 h 1563"/>
                <a:gd name="T94" fmla="*/ 25 w 2896"/>
                <a:gd name="T95" fmla="*/ 76 h 1563"/>
                <a:gd name="T96" fmla="*/ 29 w 2896"/>
                <a:gd name="T97" fmla="*/ 51 h 1563"/>
                <a:gd name="T98" fmla="*/ 39 w 2896"/>
                <a:gd name="T99" fmla="*/ 36 h 1563"/>
                <a:gd name="T100" fmla="*/ 71 w 2896"/>
                <a:gd name="T101" fmla="*/ 26 h 1563"/>
                <a:gd name="T102" fmla="*/ 148 w 2896"/>
                <a:gd name="T103" fmla="*/ 20 h 1563"/>
                <a:gd name="T104" fmla="*/ 258 w 2896"/>
                <a:gd name="T105" fmla="*/ 20 h 1563"/>
                <a:gd name="T106" fmla="*/ 365 w 2896"/>
                <a:gd name="T107" fmla="*/ 3 h 1563"/>
                <a:gd name="T108" fmla="*/ 417 w 2896"/>
                <a:gd name="T109" fmla="*/ 39 h 1563"/>
                <a:gd name="T110" fmla="*/ 399 w 2896"/>
                <a:gd name="T111" fmla="*/ 107 h 1563"/>
                <a:gd name="T112" fmla="*/ 467 w 2896"/>
                <a:gd name="T113" fmla="*/ 166 h 1563"/>
                <a:gd name="T114" fmla="*/ 552 w 2896"/>
                <a:gd name="T115" fmla="*/ 189 h 1563"/>
                <a:gd name="T116" fmla="*/ 640 w 2896"/>
                <a:gd name="T117" fmla="*/ 234 h 1563"/>
                <a:gd name="T118" fmla="*/ 685 w 2896"/>
                <a:gd name="T119" fmla="*/ 200 h 1563"/>
                <a:gd name="T120" fmla="*/ 711 w 2896"/>
                <a:gd name="T121" fmla="*/ 258 h 1563"/>
                <a:gd name="T122" fmla="*/ 713 w 2896"/>
                <a:gd name="T123" fmla="*/ 353 h 1563"/>
                <a:gd name="T124" fmla="*/ 689 w 2896"/>
                <a:gd name="T125" fmla="*/ 384 h 1563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2896"/>
                <a:gd name="T190" fmla="*/ 0 h 1563"/>
                <a:gd name="T191" fmla="*/ 2896 w 2896"/>
                <a:gd name="T192" fmla="*/ 1563 h 1563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2896" h="1563">
                  <a:moveTo>
                    <a:pt x="2754" y="1539"/>
                  </a:moveTo>
                  <a:lnTo>
                    <a:pt x="2752" y="1535"/>
                  </a:lnTo>
                  <a:lnTo>
                    <a:pt x="2746" y="1528"/>
                  </a:lnTo>
                  <a:lnTo>
                    <a:pt x="2738" y="1516"/>
                  </a:lnTo>
                  <a:lnTo>
                    <a:pt x="2728" y="1504"/>
                  </a:lnTo>
                  <a:lnTo>
                    <a:pt x="2715" y="1496"/>
                  </a:lnTo>
                  <a:lnTo>
                    <a:pt x="2699" y="1490"/>
                  </a:lnTo>
                  <a:lnTo>
                    <a:pt x="2685" y="1486"/>
                  </a:lnTo>
                  <a:lnTo>
                    <a:pt x="2671" y="1486"/>
                  </a:lnTo>
                  <a:lnTo>
                    <a:pt x="2658" y="1490"/>
                  </a:lnTo>
                  <a:lnTo>
                    <a:pt x="2650" y="1500"/>
                  </a:lnTo>
                  <a:lnTo>
                    <a:pt x="2644" y="1510"/>
                  </a:lnTo>
                  <a:lnTo>
                    <a:pt x="2640" y="1516"/>
                  </a:lnTo>
                  <a:lnTo>
                    <a:pt x="2636" y="1520"/>
                  </a:lnTo>
                  <a:lnTo>
                    <a:pt x="2632" y="1522"/>
                  </a:lnTo>
                  <a:lnTo>
                    <a:pt x="2630" y="1524"/>
                  </a:lnTo>
                  <a:lnTo>
                    <a:pt x="2628" y="1524"/>
                  </a:lnTo>
                  <a:lnTo>
                    <a:pt x="2624" y="1522"/>
                  </a:lnTo>
                  <a:lnTo>
                    <a:pt x="2612" y="1514"/>
                  </a:lnTo>
                  <a:lnTo>
                    <a:pt x="2591" y="1504"/>
                  </a:lnTo>
                  <a:lnTo>
                    <a:pt x="2559" y="1492"/>
                  </a:lnTo>
                  <a:lnTo>
                    <a:pt x="2534" y="1486"/>
                  </a:lnTo>
                  <a:lnTo>
                    <a:pt x="2510" y="1480"/>
                  </a:lnTo>
                  <a:lnTo>
                    <a:pt x="2492" y="1474"/>
                  </a:lnTo>
                  <a:lnTo>
                    <a:pt x="2480" y="1472"/>
                  </a:lnTo>
                  <a:lnTo>
                    <a:pt x="2477" y="1472"/>
                  </a:lnTo>
                  <a:lnTo>
                    <a:pt x="2480" y="1468"/>
                  </a:lnTo>
                  <a:lnTo>
                    <a:pt x="2488" y="1463"/>
                  </a:lnTo>
                  <a:lnTo>
                    <a:pt x="2502" y="1453"/>
                  </a:lnTo>
                  <a:lnTo>
                    <a:pt x="2514" y="1443"/>
                  </a:lnTo>
                  <a:lnTo>
                    <a:pt x="2524" y="1431"/>
                  </a:lnTo>
                  <a:lnTo>
                    <a:pt x="2528" y="1421"/>
                  </a:lnTo>
                  <a:lnTo>
                    <a:pt x="2526" y="1411"/>
                  </a:lnTo>
                  <a:lnTo>
                    <a:pt x="2518" y="1396"/>
                  </a:lnTo>
                  <a:lnTo>
                    <a:pt x="2506" y="1376"/>
                  </a:lnTo>
                  <a:lnTo>
                    <a:pt x="2494" y="1356"/>
                  </a:lnTo>
                  <a:lnTo>
                    <a:pt x="2482" y="1337"/>
                  </a:lnTo>
                  <a:lnTo>
                    <a:pt x="2471" y="1319"/>
                  </a:lnTo>
                  <a:lnTo>
                    <a:pt x="2463" y="1307"/>
                  </a:lnTo>
                  <a:lnTo>
                    <a:pt x="2461" y="1303"/>
                  </a:lnTo>
                  <a:lnTo>
                    <a:pt x="2457" y="1305"/>
                  </a:lnTo>
                  <a:lnTo>
                    <a:pt x="2445" y="1309"/>
                  </a:lnTo>
                  <a:lnTo>
                    <a:pt x="2429" y="1317"/>
                  </a:lnTo>
                  <a:lnTo>
                    <a:pt x="2414" y="1325"/>
                  </a:lnTo>
                  <a:lnTo>
                    <a:pt x="2398" y="1333"/>
                  </a:lnTo>
                  <a:lnTo>
                    <a:pt x="2384" y="1341"/>
                  </a:lnTo>
                  <a:lnTo>
                    <a:pt x="2376" y="1348"/>
                  </a:lnTo>
                  <a:lnTo>
                    <a:pt x="2366" y="1358"/>
                  </a:lnTo>
                  <a:lnTo>
                    <a:pt x="2354" y="1366"/>
                  </a:lnTo>
                  <a:lnTo>
                    <a:pt x="2339" y="1366"/>
                  </a:lnTo>
                  <a:lnTo>
                    <a:pt x="2321" y="1362"/>
                  </a:lnTo>
                  <a:lnTo>
                    <a:pt x="2305" y="1354"/>
                  </a:lnTo>
                  <a:lnTo>
                    <a:pt x="2290" y="1344"/>
                  </a:lnTo>
                  <a:lnTo>
                    <a:pt x="2272" y="1335"/>
                  </a:lnTo>
                  <a:lnTo>
                    <a:pt x="2256" y="1327"/>
                  </a:lnTo>
                  <a:lnTo>
                    <a:pt x="2246" y="1321"/>
                  </a:lnTo>
                  <a:lnTo>
                    <a:pt x="2242" y="1319"/>
                  </a:lnTo>
                  <a:lnTo>
                    <a:pt x="2238" y="1323"/>
                  </a:lnTo>
                  <a:lnTo>
                    <a:pt x="2228" y="1331"/>
                  </a:lnTo>
                  <a:lnTo>
                    <a:pt x="2215" y="1342"/>
                  </a:lnTo>
                  <a:lnTo>
                    <a:pt x="2197" y="1354"/>
                  </a:lnTo>
                  <a:lnTo>
                    <a:pt x="2177" y="1370"/>
                  </a:lnTo>
                  <a:lnTo>
                    <a:pt x="2160" y="1382"/>
                  </a:lnTo>
                  <a:lnTo>
                    <a:pt x="2142" y="1394"/>
                  </a:lnTo>
                  <a:lnTo>
                    <a:pt x="2126" y="1402"/>
                  </a:lnTo>
                  <a:lnTo>
                    <a:pt x="2108" y="1405"/>
                  </a:lnTo>
                  <a:lnTo>
                    <a:pt x="2087" y="1411"/>
                  </a:lnTo>
                  <a:lnTo>
                    <a:pt x="2063" y="1415"/>
                  </a:lnTo>
                  <a:lnTo>
                    <a:pt x="2043" y="1423"/>
                  </a:lnTo>
                  <a:lnTo>
                    <a:pt x="2028" y="1431"/>
                  </a:lnTo>
                  <a:lnTo>
                    <a:pt x="2016" y="1445"/>
                  </a:lnTo>
                  <a:lnTo>
                    <a:pt x="2004" y="1465"/>
                  </a:lnTo>
                  <a:lnTo>
                    <a:pt x="1986" y="1486"/>
                  </a:lnTo>
                  <a:lnTo>
                    <a:pt x="1963" y="1506"/>
                  </a:lnTo>
                  <a:lnTo>
                    <a:pt x="1937" y="1522"/>
                  </a:lnTo>
                  <a:lnTo>
                    <a:pt x="1910" y="1531"/>
                  </a:lnTo>
                  <a:lnTo>
                    <a:pt x="1884" y="1539"/>
                  </a:lnTo>
                  <a:lnTo>
                    <a:pt x="1860" y="1547"/>
                  </a:lnTo>
                  <a:lnTo>
                    <a:pt x="1837" y="1555"/>
                  </a:lnTo>
                  <a:lnTo>
                    <a:pt x="1815" y="1561"/>
                  </a:lnTo>
                  <a:lnTo>
                    <a:pt x="1795" y="1561"/>
                  </a:lnTo>
                  <a:lnTo>
                    <a:pt x="1784" y="1553"/>
                  </a:lnTo>
                  <a:lnTo>
                    <a:pt x="1776" y="1541"/>
                  </a:lnTo>
                  <a:lnTo>
                    <a:pt x="1770" y="1528"/>
                  </a:lnTo>
                  <a:lnTo>
                    <a:pt x="1768" y="1514"/>
                  </a:lnTo>
                  <a:lnTo>
                    <a:pt x="1764" y="1502"/>
                  </a:lnTo>
                  <a:lnTo>
                    <a:pt x="1756" y="1492"/>
                  </a:lnTo>
                  <a:lnTo>
                    <a:pt x="1744" y="1484"/>
                  </a:lnTo>
                  <a:lnTo>
                    <a:pt x="1723" y="1480"/>
                  </a:lnTo>
                  <a:lnTo>
                    <a:pt x="1697" y="1478"/>
                  </a:lnTo>
                  <a:lnTo>
                    <a:pt x="1669" y="1476"/>
                  </a:lnTo>
                  <a:lnTo>
                    <a:pt x="1642" y="1472"/>
                  </a:lnTo>
                  <a:lnTo>
                    <a:pt x="1614" y="1466"/>
                  </a:lnTo>
                  <a:lnTo>
                    <a:pt x="1601" y="1459"/>
                  </a:lnTo>
                  <a:lnTo>
                    <a:pt x="1591" y="1449"/>
                  </a:lnTo>
                  <a:lnTo>
                    <a:pt x="1583" y="1439"/>
                  </a:lnTo>
                  <a:lnTo>
                    <a:pt x="1575" y="1429"/>
                  </a:lnTo>
                  <a:lnTo>
                    <a:pt x="1567" y="1419"/>
                  </a:lnTo>
                  <a:lnTo>
                    <a:pt x="1557" y="1415"/>
                  </a:lnTo>
                  <a:lnTo>
                    <a:pt x="1545" y="1415"/>
                  </a:lnTo>
                  <a:lnTo>
                    <a:pt x="1528" y="1421"/>
                  </a:lnTo>
                  <a:lnTo>
                    <a:pt x="1502" y="1437"/>
                  </a:lnTo>
                  <a:lnTo>
                    <a:pt x="1479" y="1455"/>
                  </a:lnTo>
                  <a:lnTo>
                    <a:pt x="1455" y="1472"/>
                  </a:lnTo>
                  <a:lnTo>
                    <a:pt x="1435" y="1492"/>
                  </a:lnTo>
                  <a:lnTo>
                    <a:pt x="1421" y="1508"/>
                  </a:lnTo>
                  <a:lnTo>
                    <a:pt x="1410" y="1520"/>
                  </a:lnTo>
                  <a:lnTo>
                    <a:pt x="1402" y="1528"/>
                  </a:lnTo>
                  <a:lnTo>
                    <a:pt x="1390" y="1537"/>
                  </a:lnTo>
                  <a:lnTo>
                    <a:pt x="1378" y="1547"/>
                  </a:lnTo>
                  <a:lnTo>
                    <a:pt x="1364" y="1555"/>
                  </a:lnTo>
                  <a:lnTo>
                    <a:pt x="1353" y="1561"/>
                  </a:lnTo>
                  <a:lnTo>
                    <a:pt x="1345" y="1563"/>
                  </a:lnTo>
                  <a:lnTo>
                    <a:pt x="1339" y="1561"/>
                  </a:lnTo>
                  <a:lnTo>
                    <a:pt x="1339" y="1553"/>
                  </a:lnTo>
                  <a:lnTo>
                    <a:pt x="1343" y="1541"/>
                  </a:lnTo>
                  <a:lnTo>
                    <a:pt x="1347" y="1528"/>
                  </a:lnTo>
                  <a:lnTo>
                    <a:pt x="1353" y="1510"/>
                  </a:lnTo>
                  <a:lnTo>
                    <a:pt x="1356" y="1492"/>
                  </a:lnTo>
                  <a:lnTo>
                    <a:pt x="1358" y="1476"/>
                  </a:lnTo>
                  <a:lnTo>
                    <a:pt x="1358" y="1461"/>
                  </a:lnTo>
                  <a:lnTo>
                    <a:pt x="1353" y="1449"/>
                  </a:lnTo>
                  <a:lnTo>
                    <a:pt x="1343" y="1441"/>
                  </a:lnTo>
                  <a:lnTo>
                    <a:pt x="1321" y="1437"/>
                  </a:lnTo>
                  <a:lnTo>
                    <a:pt x="1301" y="1441"/>
                  </a:lnTo>
                  <a:lnTo>
                    <a:pt x="1282" y="1449"/>
                  </a:lnTo>
                  <a:lnTo>
                    <a:pt x="1260" y="1457"/>
                  </a:lnTo>
                  <a:lnTo>
                    <a:pt x="1234" y="1463"/>
                  </a:lnTo>
                  <a:lnTo>
                    <a:pt x="1205" y="1465"/>
                  </a:lnTo>
                  <a:lnTo>
                    <a:pt x="1173" y="1459"/>
                  </a:lnTo>
                  <a:lnTo>
                    <a:pt x="1140" y="1449"/>
                  </a:lnTo>
                  <a:lnTo>
                    <a:pt x="1106" y="1435"/>
                  </a:lnTo>
                  <a:lnTo>
                    <a:pt x="1077" y="1421"/>
                  </a:lnTo>
                  <a:lnTo>
                    <a:pt x="1053" y="1409"/>
                  </a:lnTo>
                  <a:lnTo>
                    <a:pt x="1038" y="1402"/>
                  </a:lnTo>
                  <a:lnTo>
                    <a:pt x="1026" y="1398"/>
                  </a:lnTo>
                  <a:lnTo>
                    <a:pt x="1012" y="1400"/>
                  </a:lnTo>
                  <a:lnTo>
                    <a:pt x="998" y="1404"/>
                  </a:lnTo>
                  <a:lnTo>
                    <a:pt x="984" y="1405"/>
                  </a:lnTo>
                  <a:lnTo>
                    <a:pt x="969" y="1404"/>
                  </a:lnTo>
                  <a:lnTo>
                    <a:pt x="951" y="1396"/>
                  </a:lnTo>
                  <a:lnTo>
                    <a:pt x="931" y="1380"/>
                  </a:lnTo>
                  <a:lnTo>
                    <a:pt x="908" y="1364"/>
                  </a:lnTo>
                  <a:lnTo>
                    <a:pt x="884" y="1346"/>
                  </a:lnTo>
                  <a:lnTo>
                    <a:pt x="860" y="1331"/>
                  </a:lnTo>
                  <a:lnTo>
                    <a:pt x="843" y="1317"/>
                  </a:lnTo>
                  <a:lnTo>
                    <a:pt x="831" y="1307"/>
                  </a:lnTo>
                  <a:lnTo>
                    <a:pt x="817" y="1297"/>
                  </a:lnTo>
                  <a:lnTo>
                    <a:pt x="799" y="1283"/>
                  </a:lnTo>
                  <a:lnTo>
                    <a:pt x="778" y="1268"/>
                  </a:lnTo>
                  <a:lnTo>
                    <a:pt x="754" y="1250"/>
                  </a:lnTo>
                  <a:lnTo>
                    <a:pt x="734" y="1234"/>
                  </a:lnTo>
                  <a:lnTo>
                    <a:pt x="717" y="1219"/>
                  </a:lnTo>
                  <a:lnTo>
                    <a:pt x="709" y="1207"/>
                  </a:lnTo>
                  <a:lnTo>
                    <a:pt x="705" y="1189"/>
                  </a:lnTo>
                  <a:lnTo>
                    <a:pt x="701" y="1169"/>
                  </a:lnTo>
                  <a:lnTo>
                    <a:pt x="697" y="1150"/>
                  </a:lnTo>
                  <a:lnTo>
                    <a:pt x="691" y="1134"/>
                  </a:lnTo>
                  <a:lnTo>
                    <a:pt x="683" y="1126"/>
                  </a:lnTo>
                  <a:lnTo>
                    <a:pt x="675" y="1126"/>
                  </a:lnTo>
                  <a:lnTo>
                    <a:pt x="666" y="1132"/>
                  </a:lnTo>
                  <a:lnTo>
                    <a:pt x="656" y="1140"/>
                  </a:lnTo>
                  <a:lnTo>
                    <a:pt x="644" y="1148"/>
                  </a:lnTo>
                  <a:lnTo>
                    <a:pt x="632" y="1154"/>
                  </a:lnTo>
                  <a:lnTo>
                    <a:pt x="620" y="1156"/>
                  </a:lnTo>
                  <a:lnTo>
                    <a:pt x="612" y="1152"/>
                  </a:lnTo>
                  <a:lnTo>
                    <a:pt x="606" y="1142"/>
                  </a:lnTo>
                  <a:lnTo>
                    <a:pt x="591" y="1100"/>
                  </a:lnTo>
                  <a:lnTo>
                    <a:pt x="565" y="1063"/>
                  </a:lnTo>
                  <a:lnTo>
                    <a:pt x="532" y="1026"/>
                  </a:lnTo>
                  <a:lnTo>
                    <a:pt x="510" y="1006"/>
                  </a:lnTo>
                  <a:lnTo>
                    <a:pt x="484" y="984"/>
                  </a:lnTo>
                  <a:lnTo>
                    <a:pt x="461" y="963"/>
                  </a:lnTo>
                  <a:lnTo>
                    <a:pt x="437" y="943"/>
                  </a:lnTo>
                  <a:lnTo>
                    <a:pt x="419" y="923"/>
                  </a:lnTo>
                  <a:lnTo>
                    <a:pt x="406" y="908"/>
                  </a:lnTo>
                  <a:lnTo>
                    <a:pt x="390" y="894"/>
                  </a:lnTo>
                  <a:lnTo>
                    <a:pt x="374" y="890"/>
                  </a:lnTo>
                  <a:lnTo>
                    <a:pt x="356" y="892"/>
                  </a:lnTo>
                  <a:lnTo>
                    <a:pt x="343" y="900"/>
                  </a:lnTo>
                  <a:lnTo>
                    <a:pt x="331" y="910"/>
                  </a:lnTo>
                  <a:lnTo>
                    <a:pt x="321" y="919"/>
                  </a:lnTo>
                  <a:lnTo>
                    <a:pt x="309" y="921"/>
                  </a:lnTo>
                  <a:lnTo>
                    <a:pt x="295" y="913"/>
                  </a:lnTo>
                  <a:lnTo>
                    <a:pt x="280" y="898"/>
                  </a:lnTo>
                  <a:lnTo>
                    <a:pt x="266" y="870"/>
                  </a:lnTo>
                  <a:lnTo>
                    <a:pt x="246" y="839"/>
                  </a:lnTo>
                  <a:lnTo>
                    <a:pt x="217" y="809"/>
                  </a:lnTo>
                  <a:lnTo>
                    <a:pt x="183" y="782"/>
                  </a:lnTo>
                  <a:lnTo>
                    <a:pt x="152" y="756"/>
                  </a:lnTo>
                  <a:lnTo>
                    <a:pt x="124" y="734"/>
                  </a:lnTo>
                  <a:lnTo>
                    <a:pt x="105" y="717"/>
                  </a:lnTo>
                  <a:lnTo>
                    <a:pt x="87" y="697"/>
                  </a:lnTo>
                  <a:lnTo>
                    <a:pt x="73" y="677"/>
                  </a:lnTo>
                  <a:lnTo>
                    <a:pt x="61" y="662"/>
                  </a:lnTo>
                  <a:lnTo>
                    <a:pt x="53" y="652"/>
                  </a:lnTo>
                  <a:lnTo>
                    <a:pt x="51" y="648"/>
                  </a:lnTo>
                  <a:lnTo>
                    <a:pt x="47" y="648"/>
                  </a:lnTo>
                  <a:lnTo>
                    <a:pt x="40" y="650"/>
                  </a:lnTo>
                  <a:lnTo>
                    <a:pt x="30" y="650"/>
                  </a:lnTo>
                  <a:lnTo>
                    <a:pt x="20" y="648"/>
                  </a:lnTo>
                  <a:lnTo>
                    <a:pt x="8" y="646"/>
                  </a:lnTo>
                  <a:lnTo>
                    <a:pt x="2" y="638"/>
                  </a:lnTo>
                  <a:lnTo>
                    <a:pt x="0" y="628"/>
                  </a:lnTo>
                  <a:lnTo>
                    <a:pt x="4" y="614"/>
                  </a:lnTo>
                  <a:lnTo>
                    <a:pt x="10" y="593"/>
                  </a:lnTo>
                  <a:lnTo>
                    <a:pt x="14" y="575"/>
                  </a:lnTo>
                  <a:lnTo>
                    <a:pt x="14" y="559"/>
                  </a:lnTo>
                  <a:lnTo>
                    <a:pt x="12" y="541"/>
                  </a:lnTo>
                  <a:lnTo>
                    <a:pt x="10" y="524"/>
                  </a:lnTo>
                  <a:lnTo>
                    <a:pt x="12" y="504"/>
                  </a:lnTo>
                  <a:lnTo>
                    <a:pt x="12" y="482"/>
                  </a:lnTo>
                  <a:lnTo>
                    <a:pt x="8" y="463"/>
                  </a:lnTo>
                  <a:lnTo>
                    <a:pt x="6" y="449"/>
                  </a:lnTo>
                  <a:lnTo>
                    <a:pt x="4" y="439"/>
                  </a:lnTo>
                  <a:lnTo>
                    <a:pt x="10" y="431"/>
                  </a:lnTo>
                  <a:lnTo>
                    <a:pt x="22" y="427"/>
                  </a:lnTo>
                  <a:lnTo>
                    <a:pt x="34" y="429"/>
                  </a:lnTo>
                  <a:lnTo>
                    <a:pt x="44" y="437"/>
                  </a:lnTo>
                  <a:lnTo>
                    <a:pt x="51" y="449"/>
                  </a:lnTo>
                  <a:lnTo>
                    <a:pt x="57" y="461"/>
                  </a:lnTo>
                  <a:lnTo>
                    <a:pt x="65" y="471"/>
                  </a:lnTo>
                  <a:lnTo>
                    <a:pt x="75" y="475"/>
                  </a:lnTo>
                  <a:lnTo>
                    <a:pt x="87" y="473"/>
                  </a:lnTo>
                  <a:lnTo>
                    <a:pt x="105" y="465"/>
                  </a:lnTo>
                  <a:lnTo>
                    <a:pt x="118" y="463"/>
                  </a:lnTo>
                  <a:lnTo>
                    <a:pt x="132" y="463"/>
                  </a:lnTo>
                  <a:lnTo>
                    <a:pt x="144" y="459"/>
                  </a:lnTo>
                  <a:lnTo>
                    <a:pt x="152" y="451"/>
                  </a:lnTo>
                  <a:lnTo>
                    <a:pt x="158" y="435"/>
                  </a:lnTo>
                  <a:lnTo>
                    <a:pt x="164" y="412"/>
                  </a:lnTo>
                  <a:lnTo>
                    <a:pt x="169" y="394"/>
                  </a:lnTo>
                  <a:lnTo>
                    <a:pt x="171" y="376"/>
                  </a:lnTo>
                  <a:lnTo>
                    <a:pt x="169" y="360"/>
                  </a:lnTo>
                  <a:lnTo>
                    <a:pt x="156" y="347"/>
                  </a:lnTo>
                  <a:lnTo>
                    <a:pt x="140" y="335"/>
                  </a:lnTo>
                  <a:lnTo>
                    <a:pt x="122" y="325"/>
                  </a:lnTo>
                  <a:lnTo>
                    <a:pt x="108" y="315"/>
                  </a:lnTo>
                  <a:lnTo>
                    <a:pt x="99" y="305"/>
                  </a:lnTo>
                  <a:lnTo>
                    <a:pt x="97" y="293"/>
                  </a:lnTo>
                  <a:lnTo>
                    <a:pt x="101" y="278"/>
                  </a:lnTo>
                  <a:lnTo>
                    <a:pt x="108" y="254"/>
                  </a:lnTo>
                  <a:lnTo>
                    <a:pt x="114" y="229"/>
                  </a:lnTo>
                  <a:lnTo>
                    <a:pt x="118" y="205"/>
                  </a:lnTo>
                  <a:lnTo>
                    <a:pt x="124" y="183"/>
                  </a:lnTo>
                  <a:lnTo>
                    <a:pt x="132" y="168"/>
                  </a:lnTo>
                  <a:lnTo>
                    <a:pt x="140" y="158"/>
                  </a:lnTo>
                  <a:lnTo>
                    <a:pt x="148" y="150"/>
                  </a:lnTo>
                  <a:lnTo>
                    <a:pt x="154" y="146"/>
                  </a:lnTo>
                  <a:lnTo>
                    <a:pt x="158" y="142"/>
                  </a:lnTo>
                  <a:lnTo>
                    <a:pt x="160" y="140"/>
                  </a:lnTo>
                  <a:lnTo>
                    <a:pt x="162" y="138"/>
                  </a:lnTo>
                  <a:lnTo>
                    <a:pt x="256" y="152"/>
                  </a:lnTo>
                  <a:lnTo>
                    <a:pt x="284" y="105"/>
                  </a:lnTo>
                  <a:lnTo>
                    <a:pt x="355" y="42"/>
                  </a:lnTo>
                  <a:lnTo>
                    <a:pt x="384" y="24"/>
                  </a:lnTo>
                  <a:lnTo>
                    <a:pt x="492" y="61"/>
                  </a:lnTo>
                  <a:lnTo>
                    <a:pt x="530" y="87"/>
                  </a:lnTo>
                  <a:lnTo>
                    <a:pt x="589" y="81"/>
                  </a:lnTo>
                  <a:lnTo>
                    <a:pt x="626" y="36"/>
                  </a:lnTo>
                  <a:lnTo>
                    <a:pt x="792" y="67"/>
                  </a:lnTo>
                  <a:lnTo>
                    <a:pt x="841" y="106"/>
                  </a:lnTo>
                  <a:lnTo>
                    <a:pt x="896" y="118"/>
                  </a:lnTo>
                  <a:lnTo>
                    <a:pt x="1032" y="81"/>
                  </a:lnTo>
                  <a:lnTo>
                    <a:pt x="1071" y="105"/>
                  </a:lnTo>
                  <a:lnTo>
                    <a:pt x="1179" y="34"/>
                  </a:lnTo>
                  <a:lnTo>
                    <a:pt x="1297" y="32"/>
                  </a:lnTo>
                  <a:lnTo>
                    <a:pt x="1366" y="0"/>
                  </a:lnTo>
                  <a:lnTo>
                    <a:pt x="1461" y="12"/>
                  </a:lnTo>
                  <a:lnTo>
                    <a:pt x="1575" y="87"/>
                  </a:lnTo>
                  <a:lnTo>
                    <a:pt x="1666" y="75"/>
                  </a:lnTo>
                  <a:lnTo>
                    <a:pt x="1669" y="110"/>
                  </a:lnTo>
                  <a:lnTo>
                    <a:pt x="1628" y="138"/>
                  </a:lnTo>
                  <a:lnTo>
                    <a:pt x="1667" y="158"/>
                  </a:lnTo>
                  <a:lnTo>
                    <a:pt x="1666" y="205"/>
                  </a:lnTo>
                  <a:lnTo>
                    <a:pt x="1632" y="295"/>
                  </a:lnTo>
                  <a:lnTo>
                    <a:pt x="1634" y="347"/>
                  </a:lnTo>
                  <a:lnTo>
                    <a:pt x="1589" y="349"/>
                  </a:lnTo>
                  <a:lnTo>
                    <a:pt x="1595" y="431"/>
                  </a:lnTo>
                  <a:lnTo>
                    <a:pt x="1650" y="520"/>
                  </a:lnTo>
                  <a:lnTo>
                    <a:pt x="1701" y="632"/>
                  </a:lnTo>
                  <a:lnTo>
                    <a:pt x="1774" y="628"/>
                  </a:lnTo>
                  <a:lnTo>
                    <a:pt x="1845" y="663"/>
                  </a:lnTo>
                  <a:lnTo>
                    <a:pt x="1870" y="665"/>
                  </a:lnTo>
                  <a:lnTo>
                    <a:pt x="1902" y="683"/>
                  </a:lnTo>
                  <a:lnTo>
                    <a:pt x="1978" y="730"/>
                  </a:lnTo>
                  <a:lnTo>
                    <a:pt x="2041" y="726"/>
                  </a:lnTo>
                  <a:lnTo>
                    <a:pt x="2110" y="758"/>
                  </a:lnTo>
                  <a:lnTo>
                    <a:pt x="2207" y="756"/>
                  </a:lnTo>
                  <a:lnTo>
                    <a:pt x="2321" y="799"/>
                  </a:lnTo>
                  <a:lnTo>
                    <a:pt x="2402" y="860"/>
                  </a:lnTo>
                  <a:lnTo>
                    <a:pt x="2410" y="913"/>
                  </a:lnTo>
                  <a:lnTo>
                    <a:pt x="2486" y="923"/>
                  </a:lnTo>
                  <a:lnTo>
                    <a:pt x="2557" y="939"/>
                  </a:lnTo>
                  <a:lnTo>
                    <a:pt x="2628" y="843"/>
                  </a:lnTo>
                  <a:lnTo>
                    <a:pt x="2644" y="793"/>
                  </a:lnTo>
                  <a:lnTo>
                    <a:pt x="2634" y="758"/>
                  </a:lnTo>
                  <a:lnTo>
                    <a:pt x="2681" y="764"/>
                  </a:lnTo>
                  <a:lnTo>
                    <a:pt x="2740" y="803"/>
                  </a:lnTo>
                  <a:lnTo>
                    <a:pt x="2786" y="829"/>
                  </a:lnTo>
                  <a:lnTo>
                    <a:pt x="2817" y="925"/>
                  </a:lnTo>
                  <a:lnTo>
                    <a:pt x="2880" y="992"/>
                  </a:lnTo>
                  <a:lnTo>
                    <a:pt x="2874" y="1020"/>
                  </a:lnTo>
                  <a:lnTo>
                    <a:pt x="2841" y="1033"/>
                  </a:lnTo>
                  <a:lnTo>
                    <a:pt x="2880" y="1106"/>
                  </a:lnTo>
                  <a:lnTo>
                    <a:pt x="2894" y="1240"/>
                  </a:lnTo>
                  <a:lnTo>
                    <a:pt x="2896" y="1358"/>
                  </a:lnTo>
                  <a:lnTo>
                    <a:pt x="2858" y="1378"/>
                  </a:lnTo>
                  <a:lnTo>
                    <a:pt x="2849" y="1413"/>
                  </a:lnTo>
                  <a:lnTo>
                    <a:pt x="2829" y="1472"/>
                  </a:lnTo>
                  <a:lnTo>
                    <a:pt x="2835" y="1528"/>
                  </a:lnTo>
                  <a:lnTo>
                    <a:pt x="2799" y="1541"/>
                  </a:lnTo>
                  <a:lnTo>
                    <a:pt x="2774" y="1520"/>
                  </a:lnTo>
                  <a:lnTo>
                    <a:pt x="2754" y="1539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" name="Freeform 70"/>
            <p:cNvSpPr>
              <a:spLocks/>
            </p:cNvSpPr>
            <p:nvPr/>
          </p:nvSpPr>
          <p:spPr bwMode="gray">
            <a:xfrm>
              <a:off x="836340" y="3775993"/>
              <a:ext cx="2298700" cy="1239838"/>
            </a:xfrm>
            <a:custGeom>
              <a:avLst/>
              <a:gdLst>
                <a:gd name="T0" fmla="*/ 682 w 2896"/>
                <a:gd name="T1" fmla="*/ 376 h 1563"/>
                <a:gd name="T2" fmla="*/ 665 w 2896"/>
                <a:gd name="T3" fmla="*/ 372 h 1563"/>
                <a:gd name="T4" fmla="*/ 658 w 2896"/>
                <a:gd name="T5" fmla="*/ 380 h 1563"/>
                <a:gd name="T6" fmla="*/ 653 w 2896"/>
                <a:gd name="T7" fmla="*/ 378 h 1563"/>
                <a:gd name="T8" fmla="*/ 623 w 2896"/>
                <a:gd name="T9" fmla="*/ 368 h 1563"/>
                <a:gd name="T10" fmla="*/ 626 w 2896"/>
                <a:gd name="T11" fmla="*/ 363 h 1563"/>
                <a:gd name="T12" fmla="*/ 630 w 2896"/>
                <a:gd name="T13" fmla="*/ 349 h 1563"/>
                <a:gd name="T14" fmla="*/ 616 w 2896"/>
                <a:gd name="T15" fmla="*/ 326 h 1563"/>
                <a:gd name="T16" fmla="*/ 604 w 2896"/>
                <a:gd name="T17" fmla="*/ 331 h 1563"/>
                <a:gd name="T18" fmla="*/ 589 w 2896"/>
                <a:gd name="T19" fmla="*/ 341 h 1563"/>
                <a:gd name="T20" fmla="*/ 568 w 2896"/>
                <a:gd name="T21" fmla="*/ 333 h 1563"/>
                <a:gd name="T22" fmla="*/ 557 w 2896"/>
                <a:gd name="T23" fmla="*/ 332 h 1563"/>
                <a:gd name="T24" fmla="*/ 536 w 2896"/>
                <a:gd name="T25" fmla="*/ 348 h 1563"/>
                <a:gd name="T26" fmla="*/ 511 w 2896"/>
                <a:gd name="T27" fmla="*/ 355 h 1563"/>
                <a:gd name="T28" fmla="*/ 491 w 2896"/>
                <a:gd name="T29" fmla="*/ 376 h 1563"/>
                <a:gd name="T30" fmla="*/ 459 w 2896"/>
                <a:gd name="T31" fmla="*/ 388 h 1563"/>
                <a:gd name="T32" fmla="*/ 442 w 2896"/>
                <a:gd name="T33" fmla="*/ 382 h 1563"/>
                <a:gd name="T34" fmla="*/ 431 w 2896"/>
                <a:gd name="T35" fmla="*/ 370 h 1563"/>
                <a:gd name="T36" fmla="*/ 400 w 2896"/>
                <a:gd name="T37" fmla="*/ 364 h 1563"/>
                <a:gd name="T38" fmla="*/ 389 w 2896"/>
                <a:gd name="T39" fmla="*/ 353 h 1563"/>
                <a:gd name="T40" fmla="*/ 364 w 2896"/>
                <a:gd name="T41" fmla="*/ 368 h 1563"/>
                <a:gd name="T42" fmla="*/ 348 w 2896"/>
                <a:gd name="T43" fmla="*/ 384 h 1563"/>
                <a:gd name="T44" fmla="*/ 335 w 2896"/>
                <a:gd name="T45" fmla="*/ 390 h 1563"/>
                <a:gd name="T46" fmla="*/ 339 w 2896"/>
                <a:gd name="T47" fmla="*/ 373 h 1563"/>
                <a:gd name="T48" fmla="*/ 331 w 2896"/>
                <a:gd name="T49" fmla="*/ 359 h 1563"/>
                <a:gd name="T50" fmla="*/ 302 w 2896"/>
                <a:gd name="T51" fmla="*/ 366 h 1563"/>
                <a:gd name="T52" fmla="*/ 264 w 2896"/>
                <a:gd name="T53" fmla="*/ 352 h 1563"/>
                <a:gd name="T54" fmla="*/ 246 w 2896"/>
                <a:gd name="T55" fmla="*/ 351 h 1563"/>
                <a:gd name="T56" fmla="*/ 221 w 2896"/>
                <a:gd name="T57" fmla="*/ 336 h 1563"/>
                <a:gd name="T58" fmla="*/ 200 w 2896"/>
                <a:gd name="T59" fmla="*/ 320 h 1563"/>
                <a:gd name="T60" fmla="*/ 178 w 2896"/>
                <a:gd name="T61" fmla="*/ 301 h 1563"/>
                <a:gd name="T62" fmla="*/ 171 w 2896"/>
                <a:gd name="T63" fmla="*/ 281 h 1563"/>
                <a:gd name="T64" fmla="*/ 158 w 2896"/>
                <a:gd name="T65" fmla="*/ 288 h 1563"/>
                <a:gd name="T66" fmla="*/ 142 w 2896"/>
                <a:gd name="T67" fmla="*/ 265 h 1563"/>
                <a:gd name="T68" fmla="*/ 109 w 2896"/>
                <a:gd name="T69" fmla="*/ 235 h 1563"/>
                <a:gd name="T70" fmla="*/ 89 w 2896"/>
                <a:gd name="T71" fmla="*/ 223 h 1563"/>
                <a:gd name="T72" fmla="*/ 74 w 2896"/>
                <a:gd name="T73" fmla="*/ 228 h 1563"/>
                <a:gd name="T74" fmla="*/ 46 w 2896"/>
                <a:gd name="T75" fmla="*/ 195 h 1563"/>
                <a:gd name="T76" fmla="*/ 19 w 2896"/>
                <a:gd name="T77" fmla="*/ 169 h 1563"/>
                <a:gd name="T78" fmla="*/ 10 w 2896"/>
                <a:gd name="T79" fmla="*/ 162 h 1563"/>
                <a:gd name="T80" fmla="*/ 0 w 2896"/>
                <a:gd name="T81" fmla="*/ 157 h 1563"/>
                <a:gd name="T82" fmla="*/ 3 w 2896"/>
                <a:gd name="T83" fmla="*/ 135 h 1563"/>
                <a:gd name="T84" fmla="*/ 1 w 2896"/>
                <a:gd name="T85" fmla="*/ 112 h 1563"/>
                <a:gd name="T86" fmla="*/ 11 w 2896"/>
                <a:gd name="T87" fmla="*/ 109 h 1563"/>
                <a:gd name="T88" fmla="*/ 22 w 2896"/>
                <a:gd name="T89" fmla="*/ 118 h 1563"/>
                <a:gd name="T90" fmla="*/ 38 w 2896"/>
                <a:gd name="T91" fmla="*/ 112 h 1563"/>
                <a:gd name="T92" fmla="*/ 43 w 2896"/>
                <a:gd name="T93" fmla="*/ 90 h 1563"/>
                <a:gd name="T94" fmla="*/ 25 w 2896"/>
                <a:gd name="T95" fmla="*/ 76 h 1563"/>
                <a:gd name="T96" fmla="*/ 29 w 2896"/>
                <a:gd name="T97" fmla="*/ 51 h 1563"/>
                <a:gd name="T98" fmla="*/ 39 w 2896"/>
                <a:gd name="T99" fmla="*/ 36 h 1563"/>
                <a:gd name="T100" fmla="*/ 71 w 2896"/>
                <a:gd name="T101" fmla="*/ 26 h 1563"/>
                <a:gd name="T102" fmla="*/ 148 w 2896"/>
                <a:gd name="T103" fmla="*/ 20 h 1563"/>
                <a:gd name="T104" fmla="*/ 258 w 2896"/>
                <a:gd name="T105" fmla="*/ 20 h 1563"/>
                <a:gd name="T106" fmla="*/ 365 w 2896"/>
                <a:gd name="T107" fmla="*/ 3 h 1563"/>
                <a:gd name="T108" fmla="*/ 417 w 2896"/>
                <a:gd name="T109" fmla="*/ 39 h 1563"/>
                <a:gd name="T110" fmla="*/ 399 w 2896"/>
                <a:gd name="T111" fmla="*/ 107 h 1563"/>
                <a:gd name="T112" fmla="*/ 467 w 2896"/>
                <a:gd name="T113" fmla="*/ 166 h 1563"/>
                <a:gd name="T114" fmla="*/ 552 w 2896"/>
                <a:gd name="T115" fmla="*/ 189 h 1563"/>
                <a:gd name="T116" fmla="*/ 640 w 2896"/>
                <a:gd name="T117" fmla="*/ 234 h 1563"/>
                <a:gd name="T118" fmla="*/ 685 w 2896"/>
                <a:gd name="T119" fmla="*/ 200 h 1563"/>
                <a:gd name="T120" fmla="*/ 711 w 2896"/>
                <a:gd name="T121" fmla="*/ 258 h 1563"/>
                <a:gd name="T122" fmla="*/ 713 w 2896"/>
                <a:gd name="T123" fmla="*/ 353 h 1563"/>
                <a:gd name="T124" fmla="*/ 689 w 2896"/>
                <a:gd name="T125" fmla="*/ 384 h 1563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2896"/>
                <a:gd name="T190" fmla="*/ 0 h 1563"/>
                <a:gd name="T191" fmla="*/ 2896 w 2896"/>
                <a:gd name="T192" fmla="*/ 1563 h 1563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2896" h="1563">
                  <a:moveTo>
                    <a:pt x="2754" y="1539"/>
                  </a:moveTo>
                  <a:lnTo>
                    <a:pt x="2752" y="1535"/>
                  </a:lnTo>
                  <a:lnTo>
                    <a:pt x="2746" y="1528"/>
                  </a:lnTo>
                  <a:lnTo>
                    <a:pt x="2738" y="1516"/>
                  </a:lnTo>
                  <a:lnTo>
                    <a:pt x="2728" y="1504"/>
                  </a:lnTo>
                  <a:lnTo>
                    <a:pt x="2715" y="1496"/>
                  </a:lnTo>
                  <a:lnTo>
                    <a:pt x="2699" y="1490"/>
                  </a:lnTo>
                  <a:lnTo>
                    <a:pt x="2685" y="1486"/>
                  </a:lnTo>
                  <a:lnTo>
                    <a:pt x="2671" y="1486"/>
                  </a:lnTo>
                  <a:lnTo>
                    <a:pt x="2658" y="1490"/>
                  </a:lnTo>
                  <a:lnTo>
                    <a:pt x="2650" y="1500"/>
                  </a:lnTo>
                  <a:lnTo>
                    <a:pt x="2644" y="1510"/>
                  </a:lnTo>
                  <a:lnTo>
                    <a:pt x="2640" y="1516"/>
                  </a:lnTo>
                  <a:lnTo>
                    <a:pt x="2636" y="1520"/>
                  </a:lnTo>
                  <a:lnTo>
                    <a:pt x="2632" y="1522"/>
                  </a:lnTo>
                  <a:lnTo>
                    <a:pt x="2630" y="1524"/>
                  </a:lnTo>
                  <a:lnTo>
                    <a:pt x="2628" y="1524"/>
                  </a:lnTo>
                  <a:lnTo>
                    <a:pt x="2624" y="1522"/>
                  </a:lnTo>
                  <a:lnTo>
                    <a:pt x="2612" y="1514"/>
                  </a:lnTo>
                  <a:lnTo>
                    <a:pt x="2591" y="1504"/>
                  </a:lnTo>
                  <a:lnTo>
                    <a:pt x="2559" y="1492"/>
                  </a:lnTo>
                  <a:lnTo>
                    <a:pt x="2534" y="1486"/>
                  </a:lnTo>
                  <a:lnTo>
                    <a:pt x="2510" y="1480"/>
                  </a:lnTo>
                  <a:lnTo>
                    <a:pt x="2492" y="1474"/>
                  </a:lnTo>
                  <a:lnTo>
                    <a:pt x="2480" y="1472"/>
                  </a:lnTo>
                  <a:lnTo>
                    <a:pt x="2477" y="1472"/>
                  </a:lnTo>
                  <a:lnTo>
                    <a:pt x="2480" y="1468"/>
                  </a:lnTo>
                  <a:lnTo>
                    <a:pt x="2488" y="1463"/>
                  </a:lnTo>
                  <a:lnTo>
                    <a:pt x="2502" y="1453"/>
                  </a:lnTo>
                  <a:lnTo>
                    <a:pt x="2514" y="1443"/>
                  </a:lnTo>
                  <a:lnTo>
                    <a:pt x="2524" y="1431"/>
                  </a:lnTo>
                  <a:lnTo>
                    <a:pt x="2528" y="1421"/>
                  </a:lnTo>
                  <a:lnTo>
                    <a:pt x="2526" y="1411"/>
                  </a:lnTo>
                  <a:lnTo>
                    <a:pt x="2518" y="1396"/>
                  </a:lnTo>
                  <a:lnTo>
                    <a:pt x="2506" y="1376"/>
                  </a:lnTo>
                  <a:lnTo>
                    <a:pt x="2494" y="1356"/>
                  </a:lnTo>
                  <a:lnTo>
                    <a:pt x="2482" y="1337"/>
                  </a:lnTo>
                  <a:lnTo>
                    <a:pt x="2471" y="1319"/>
                  </a:lnTo>
                  <a:lnTo>
                    <a:pt x="2463" y="1307"/>
                  </a:lnTo>
                  <a:lnTo>
                    <a:pt x="2461" y="1303"/>
                  </a:lnTo>
                  <a:lnTo>
                    <a:pt x="2457" y="1305"/>
                  </a:lnTo>
                  <a:lnTo>
                    <a:pt x="2445" y="1309"/>
                  </a:lnTo>
                  <a:lnTo>
                    <a:pt x="2429" y="1317"/>
                  </a:lnTo>
                  <a:lnTo>
                    <a:pt x="2414" y="1325"/>
                  </a:lnTo>
                  <a:lnTo>
                    <a:pt x="2398" y="1333"/>
                  </a:lnTo>
                  <a:lnTo>
                    <a:pt x="2384" y="1341"/>
                  </a:lnTo>
                  <a:lnTo>
                    <a:pt x="2376" y="1348"/>
                  </a:lnTo>
                  <a:lnTo>
                    <a:pt x="2366" y="1358"/>
                  </a:lnTo>
                  <a:lnTo>
                    <a:pt x="2354" y="1366"/>
                  </a:lnTo>
                  <a:lnTo>
                    <a:pt x="2339" y="1366"/>
                  </a:lnTo>
                  <a:lnTo>
                    <a:pt x="2321" y="1362"/>
                  </a:lnTo>
                  <a:lnTo>
                    <a:pt x="2305" y="1354"/>
                  </a:lnTo>
                  <a:lnTo>
                    <a:pt x="2290" y="1344"/>
                  </a:lnTo>
                  <a:lnTo>
                    <a:pt x="2272" y="1335"/>
                  </a:lnTo>
                  <a:lnTo>
                    <a:pt x="2256" y="1327"/>
                  </a:lnTo>
                  <a:lnTo>
                    <a:pt x="2246" y="1321"/>
                  </a:lnTo>
                  <a:lnTo>
                    <a:pt x="2242" y="1319"/>
                  </a:lnTo>
                  <a:lnTo>
                    <a:pt x="2238" y="1323"/>
                  </a:lnTo>
                  <a:lnTo>
                    <a:pt x="2228" y="1331"/>
                  </a:lnTo>
                  <a:lnTo>
                    <a:pt x="2215" y="1342"/>
                  </a:lnTo>
                  <a:lnTo>
                    <a:pt x="2197" y="1354"/>
                  </a:lnTo>
                  <a:lnTo>
                    <a:pt x="2177" y="1370"/>
                  </a:lnTo>
                  <a:lnTo>
                    <a:pt x="2160" y="1382"/>
                  </a:lnTo>
                  <a:lnTo>
                    <a:pt x="2142" y="1394"/>
                  </a:lnTo>
                  <a:lnTo>
                    <a:pt x="2126" y="1402"/>
                  </a:lnTo>
                  <a:lnTo>
                    <a:pt x="2108" y="1405"/>
                  </a:lnTo>
                  <a:lnTo>
                    <a:pt x="2087" y="1411"/>
                  </a:lnTo>
                  <a:lnTo>
                    <a:pt x="2063" y="1415"/>
                  </a:lnTo>
                  <a:lnTo>
                    <a:pt x="2043" y="1423"/>
                  </a:lnTo>
                  <a:lnTo>
                    <a:pt x="2028" y="1431"/>
                  </a:lnTo>
                  <a:lnTo>
                    <a:pt x="2016" y="1445"/>
                  </a:lnTo>
                  <a:lnTo>
                    <a:pt x="2004" y="1465"/>
                  </a:lnTo>
                  <a:lnTo>
                    <a:pt x="1986" y="1486"/>
                  </a:lnTo>
                  <a:lnTo>
                    <a:pt x="1963" y="1506"/>
                  </a:lnTo>
                  <a:lnTo>
                    <a:pt x="1937" y="1522"/>
                  </a:lnTo>
                  <a:lnTo>
                    <a:pt x="1910" y="1531"/>
                  </a:lnTo>
                  <a:lnTo>
                    <a:pt x="1884" y="1539"/>
                  </a:lnTo>
                  <a:lnTo>
                    <a:pt x="1860" y="1547"/>
                  </a:lnTo>
                  <a:lnTo>
                    <a:pt x="1837" y="1555"/>
                  </a:lnTo>
                  <a:lnTo>
                    <a:pt x="1815" y="1561"/>
                  </a:lnTo>
                  <a:lnTo>
                    <a:pt x="1795" y="1561"/>
                  </a:lnTo>
                  <a:lnTo>
                    <a:pt x="1784" y="1553"/>
                  </a:lnTo>
                  <a:lnTo>
                    <a:pt x="1776" y="1541"/>
                  </a:lnTo>
                  <a:lnTo>
                    <a:pt x="1770" y="1528"/>
                  </a:lnTo>
                  <a:lnTo>
                    <a:pt x="1768" y="1514"/>
                  </a:lnTo>
                  <a:lnTo>
                    <a:pt x="1764" y="1502"/>
                  </a:lnTo>
                  <a:lnTo>
                    <a:pt x="1756" y="1492"/>
                  </a:lnTo>
                  <a:lnTo>
                    <a:pt x="1744" y="1484"/>
                  </a:lnTo>
                  <a:lnTo>
                    <a:pt x="1723" y="1480"/>
                  </a:lnTo>
                  <a:lnTo>
                    <a:pt x="1697" y="1478"/>
                  </a:lnTo>
                  <a:lnTo>
                    <a:pt x="1669" y="1476"/>
                  </a:lnTo>
                  <a:lnTo>
                    <a:pt x="1642" y="1472"/>
                  </a:lnTo>
                  <a:lnTo>
                    <a:pt x="1614" y="1466"/>
                  </a:lnTo>
                  <a:lnTo>
                    <a:pt x="1601" y="1459"/>
                  </a:lnTo>
                  <a:lnTo>
                    <a:pt x="1591" y="1449"/>
                  </a:lnTo>
                  <a:lnTo>
                    <a:pt x="1583" y="1439"/>
                  </a:lnTo>
                  <a:lnTo>
                    <a:pt x="1575" y="1429"/>
                  </a:lnTo>
                  <a:lnTo>
                    <a:pt x="1567" y="1419"/>
                  </a:lnTo>
                  <a:lnTo>
                    <a:pt x="1557" y="1415"/>
                  </a:lnTo>
                  <a:lnTo>
                    <a:pt x="1545" y="1415"/>
                  </a:lnTo>
                  <a:lnTo>
                    <a:pt x="1528" y="1421"/>
                  </a:lnTo>
                  <a:lnTo>
                    <a:pt x="1502" y="1437"/>
                  </a:lnTo>
                  <a:lnTo>
                    <a:pt x="1479" y="1455"/>
                  </a:lnTo>
                  <a:lnTo>
                    <a:pt x="1455" y="1472"/>
                  </a:lnTo>
                  <a:lnTo>
                    <a:pt x="1435" y="1492"/>
                  </a:lnTo>
                  <a:lnTo>
                    <a:pt x="1421" y="1508"/>
                  </a:lnTo>
                  <a:lnTo>
                    <a:pt x="1410" y="1520"/>
                  </a:lnTo>
                  <a:lnTo>
                    <a:pt x="1402" y="1528"/>
                  </a:lnTo>
                  <a:lnTo>
                    <a:pt x="1390" y="1537"/>
                  </a:lnTo>
                  <a:lnTo>
                    <a:pt x="1378" y="1547"/>
                  </a:lnTo>
                  <a:lnTo>
                    <a:pt x="1364" y="1555"/>
                  </a:lnTo>
                  <a:lnTo>
                    <a:pt x="1353" y="1561"/>
                  </a:lnTo>
                  <a:lnTo>
                    <a:pt x="1345" y="1563"/>
                  </a:lnTo>
                  <a:lnTo>
                    <a:pt x="1339" y="1561"/>
                  </a:lnTo>
                  <a:lnTo>
                    <a:pt x="1339" y="1553"/>
                  </a:lnTo>
                  <a:lnTo>
                    <a:pt x="1343" y="1541"/>
                  </a:lnTo>
                  <a:lnTo>
                    <a:pt x="1347" y="1528"/>
                  </a:lnTo>
                  <a:lnTo>
                    <a:pt x="1353" y="1510"/>
                  </a:lnTo>
                  <a:lnTo>
                    <a:pt x="1356" y="1492"/>
                  </a:lnTo>
                  <a:lnTo>
                    <a:pt x="1358" y="1476"/>
                  </a:lnTo>
                  <a:lnTo>
                    <a:pt x="1358" y="1461"/>
                  </a:lnTo>
                  <a:lnTo>
                    <a:pt x="1353" y="1449"/>
                  </a:lnTo>
                  <a:lnTo>
                    <a:pt x="1343" y="1441"/>
                  </a:lnTo>
                  <a:lnTo>
                    <a:pt x="1321" y="1437"/>
                  </a:lnTo>
                  <a:lnTo>
                    <a:pt x="1301" y="1441"/>
                  </a:lnTo>
                  <a:lnTo>
                    <a:pt x="1282" y="1449"/>
                  </a:lnTo>
                  <a:lnTo>
                    <a:pt x="1260" y="1457"/>
                  </a:lnTo>
                  <a:lnTo>
                    <a:pt x="1234" y="1463"/>
                  </a:lnTo>
                  <a:lnTo>
                    <a:pt x="1205" y="1465"/>
                  </a:lnTo>
                  <a:lnTo>
                    <a:pt x="1173" y="1459"/>
                  </a:lnTo>
                  <a:lnTo>
                    <a:pt x="1140" y="1449"/>
                  </a:lnTo>
                  <a:lnTo>
                    <a:pt x="1106" y="1435"/>
                  </a:lnTo>
                  <a:lnTo>
                    <a:pt x="1077" y="1421"/>
                  </a:lnTo>
                  <a:lnTo>
                    <a:pt x="1053" y="1409"/>
                  </a:lnTo>
                  <a:lnTo>
                    <a:pt x="1038" y="1402"/>
                  </a:lnTo>
                  <a:lnTo>
                    <a:pt x="1026" y="1398"/>
                  </a:lnTo>
                  <a:lnTo>
                    <a:pt x="1012" y="1400"/>
                  </a:lnTo>
                  <a:lnTo>
                    <a:pt x="998" y="1404"/>
                  </a:lnTo>
                  <a:lnTo>
                    <a:pt x="984" y="1405"/>
                  </a:lnTo>
                  <a:lnTo>
                    <a:pt x="969" y="1404"/>
                  </a:lnTo>
                  <a:lnTo>
                    <a:pt x="951" y="1396"/>
                  </a:lnTo>
                  <a:lnTo>
                    <a:pt x="931" y="1380"/>
                  </a:lnTo>
                  <a:lnTo>
                    <a:pt x="908" y="1364"/>
                  </a:lnTo>
                  <a:lnTo>
                    <a:pt x="884" y="1346"/>
                  </a:lnTo>
                  <a:lnTo>
                    <a:pt x="860" y="1331"/>
                  </a:lnTo>
                  <a:lnTo>
                    <a:pt x="843" y="1317"/>
                  </a:lnTo>
                  <a:lnTo>
                    <a:pt x="831" y="1307"/>
                  </a:lnTo>
                  <a:lnTo>
                    <a:pt x="817" y="1297"/>
                  </a:lnTo>
                  <a:lnTo>
                    <a:pt x="799" y="1283"/>
                  </a:lnTo>
                  <a:lnTo>
                    <a:pt x="778" y="1268"/>
                  </a:lnTo>
                  <a:lnTo>
                    <a:pt x="754" y="1250"/>
                  </a:lnTo>
                  <a:lnTo>
                    <a:pt x="734" y="1234"/>
                  </a:lnTo>
                  <a:lnTo>
                    <a:pt x="717" y="1219"/>
                  </a:lnTo>
                  <a:lnTo>
                    <a:pt x="709" y="1207"/>
                  </a:lnTo>
                  <a:lnTo>
                    <a:pt x="705" y="1189"/>
                  </a:lnTo>
                  <a:lnTo>
                    <a:pt x="701" y="1169"/>
                  </a:lnTo>
                  <a:lnTo>
                    <a:pt x="697" y="1150"/>
                  </a:lnTo>
                  <a:lnTo>
                    <a:pt x="691" y="1134"/>
                  </a:lnTo>
                  <a:lnTo>
                    <a:pt x="683" y="1126"/>
                  </a:lnTo>
                  <a:lnTo>
                    <a:pt x="675" y="1126"/>
                  </a:lnTo>
                  <a:lnTo>
                    <a:pt x="666" y="1132"/>
                  </a:lnTo>
                  <a:lnTo>
                    <a:pt x="656" y="1140"/>
                  </a:lnTo>
                  <a:lnTo>
                    <a:pt x="644" y="1148"/>
                  </a:lnTo>
                  <a:lnTo>
                    <a:pt x="632" y="1154"/>
                  </a:lnTo>
                  <a:lnTo>
                    <a:pt x="620" y="1156"/>
                  </a:lnTo>
                  <a:lnTo>
                    <a:pt x="612" y="1152"/>
                  </a:lnTo>
                  <a:lnTo>
                    <a:pt x="606" y="1142"/>
                  </a:lnTo>
                  <a:lnTo>
                    <a:pt x="591" y="1100"/>
                  </a:lnTo>
                  <a:lnTo>
                    <a:pt x="565" y="1063"/>
                  </a:lnTo>
                  <a:lnTo>
                    <a:pt x="532" y="1026"/>
                  </a:lnTo>
                  <a:lnTo>
                    <a:pt x="510" y="1006"/>
                  </a:lnTo>
                  <a:lnTo>
                    <a:pt x="484" y="984"/>
                  </a:lnTo>
                  <a:lnTo>
                    <a:pt x="461" y="963"/>
                  </a:lnTo>
                  <a:lnTo>
                    <a:pt x="437" y="943"/>
                  </a:lnTo>
                  <a:lnTo>
                    <a:pt x="419" y="923"/>
                  </a:lnTo>
                  <a:lnTo>
                    <a:pt x="406" y="908"/>
                  </a:lnTo>
                  <a:lnTo>
                    <a:pt x="390" y="894"/>
                  </a:lnTo>
                  <a:lnTo>
                    <a:pt x="374" y="890"/>
                  </a:lnTo>
                  <a:lnTo>
                    <a:pt x="356" y="892"/>
                  </a:lnTo>
                  <a:lnTo>
                    <a:pt x="343" y="900"/>
                  </a:lnTo>
                  <a:lnTo>
                    <a:pt x="331" y="910"/>
                  </a:lnTo>
                  <a:lnTo>
                    <a:pt x="321" y="919"/>
                  </a:lnTo>
                  <a:lnTo>
                    <a:pt x="309" y="921"/>
                  </a:lnTo>
                  <a:lnTo>
                    <a:pt x="295" y="913"/>
                  </a:lnTo>
                  <a:lnTo>
                    <a:pt x="280" y="898"/>
                  </a:lnTo>
                  <a:lnTo>
                    <a:pt x="266" y="870"/>
                  </a:lnTo>
                  <a:lnTo>
                    <a:pt x="246" y="839"/>
                  </a:lnTo>
                  <a:lnTo>
                    <a:pt x="217" y="809"/>
                  </a:lnTo>
                  <a:lnTo>
                    <a:pt x="183" y="782"/>
                  </a:lnTo>
                  <a:lnTo>
                    <a:pt x="152" y="756"/>
                  </a:lnTo>
                  <a:lnTo>
                    <a:pt x="124" y="734"/>
                  </a:lnTo>
                  <a:lnTo>
                    <a:pt x="105" y="717"/>
                  </a:lnTo>
                  <a:lnTo>
                    <a:pt x="87" y="697"/>
                  </a:lnTo>
                  <a:lnTo>
                    <a:pt x="73" y="677"/>
                  </a:lnTo>
                  <a:lnTo>
                    <a:pt x="61" y="662"/>
                  </a:lnTo>
                  <a:lnTo>
                    <a:pt x="53" y="652"/>
                  </a:lnTo>
                  <a:lnTo>
                    <a:pt x="51" y="648"/>
                  </a:lnTo>
                  <a:lnTo>
                    <a:pt x="47" y="648"/>
                  </a:lnTo>
                  <a:lnTo>
                    <a:pt x="40" y="650"/>
                  </a:lnTo>
                  <a:lnTo>
                    <a:pt x="30" y="650"/>
                  </a:lnTo>
                  <a:lnTo>
                    <a:pt x="20" y="648"/>
                  </a:lnTo>
                  <a:lnTo>
                    <a:pt x="8" y="646"/>
                  </a:lnTo>
                  <a:lnTo>
                    <a:pt x="2" y="638"/>
                  </a:lnTo>
                  <a:lnTo>
                    <a:pt x="0" y="628"/>
                  </a:lnTo>
                  <a:lnTo>
                    <a:pt x="4" y="614"/>
                  </a:lnTo>
                  <a:lnTo>
                    <a:pt x="10" y="593"/>
                  </a:lnTo>
                  <a:lnTo>
                    <a:pt x="14" y="575"/>
                  </a:lnTo>
                  <a:lnTo>
                    <a:pt x="14" y="559"/>
                  </a:lnTo>
                  <a:lnTo>
                    <a:pt x="12" y="541"/>
                  </a:lnTo>
                  <a:lnTo>
                    <a:pt x="10" y="524"/>
                  </a:lnTo>
                  <a:lnTo>
                    <a:pt x="12" y="504"/>
                  </a:lnTo>
                  <a:lnTo>
                    <a:pt x="12" y="482"/>
                  </a:lnTo>
                  <a:lnTo>
                    <a:pt x="8" y="463"/>
                  </a:lnTo>
                  <a:lnTo>
                    <a:pt x="6" y="449"/>
                  </a:lnTo>
                  <a:lnTo>
                    <a:pt x="4" y="439"/>
                  </a:lnTo>
                  <a:lnTo>
                    <a:pt x="10" y="431"/>
                  </a:lnTo>
                  <a:lnTo>
                    <a:pt x="22" y="427"/>
                  </a:lnTo>
                  <a:lnTo>
                    <a:pt x="34" y="429"/>
                  </a:lnTo>
                  <a:lnTo>
                    <a:pt x="44" y="437"/>
                  </a:lnTo>
                  <a:lnTo>
                    <a:pt x="51" y="449"/>
                  </a:lnTo>
                  <a:lnTo>
                    <a:pt x="57" y="461"/>
                  </a:lnTo>
                  <a:lnTo>
                    <a:pt x="65" y="471"/>
                  </a:lnTo>
                  <a:lnTo>
                    <a:pt x="75" y="475"/>
                  </a:lnTo>
                  <a:lnTo>
                    <a:pt x="87" y="473"/>
                  </a:lnTo>
                  <a:lnTo>
                    <a:pt x="105" y="465"/>
                  </a:lnTo>
                  <a:lnTo>
                    <a:pt x="118" y="463"/>
                  </a:lnTo>
                  <a:lnTo>
                    <a:pt x="132" y="463"/>
                  </a:lnTo>
                  <a:lnTo>
                    <a:pt x="144" y="459"/>
                  </a:lnTo>
                  <a:lnTo>
                    <a:pt x="152" y="451"/>
                  </a:lnTo>
                  <a:lnTo>
                    <a:pt x="158" y="435"/>
                  </a:lnTo>
                  <a:lnTo>
                    <a:pt x="164" y="412"/>
                  </a:lnTo>
                  <a:lnTo>
                    <a:pt x="169" y="394"/>
                  </a:lnTo>
                  <a:lnTo>
                    <a:pt x="171" y="376"/>
                  </a:lnTo>
                  <a:lnTo>
                    <a:pt x="169" y="360"/>
                  </a:lnTo>
                  <a:lnTo>
                    <a:pt x="156" y="347"/>
                  </a:lnTo>
                  <a:lnTo>
                    <a:pt x="140" y="335"/>
                  </a:lnTo>
                  <a:lnTo>
                    <a:pt x="122" y="325"/>
                  </a:lnTo>
                  <a:lnTo>
                    <a:pt x="108" y="315"/>
                  </a:lnTo>
                  <a:lnTo>
                    <a:pt x="99" y="305"/>
                  </a:lnTo>
                  <a:lnTo>
                    <a:pt x="97" y="293"/>
                  </a:lnTo>
                  <a:lnTo>
                    <a:pt x="101" y="278"/>
                  </a:lnTo>
                  <a:lnTo>
                    <a:pt x="108" y="254"/>
                  </a:lnTo>
                  <a:lnTo>
                    <a:pt x="114" y="229"/>
                  </a:lnTo>
                  <a:lnTo>
                    <a:pt x="118" y="205"/>
                  </a:lnTo>
                  <a:lnTo>
                    <a:pt x="124" y="183"/>
                  </a:lnTo>
                  <a:lnTo>
                    <a:pt x="132" y="168"/>
                  </a:lnTo>
                  <a:lnTo>
                    <a:pt x="140" y="158"/>
                  </a:lnTo>
                  <a:lnTo>
                    <a:pt x="148" y="150"/>
                  </a:lnTo>
                  <a:lnTo>
                    <a:pt x="154" y="146"/>
                  </a:lnTo>
                  <a:lnTo>
                    <a:pt x="158" y="142"/>
                  </a:lnTo>
                  <a:lnTo>
                    <a:pt x="160" y="140"/>
                  </a:lnTo>
                  <a:lnTo>
                    <a:pt x="162" y="138"/>
                  </a:lnTo>
                  <a:lnTo>
                    <a:pt x="256" y="152"/>
                  </a:lnTo>
                  <a:lnTo>
                    <a:pt x="284" y="105"/>
                  </a:lnTo>
                  <a:lnTo>
                    <a:pt x="355" y="42"/>
                  </a:lnTo>
                  <a:lnTo>
                    <a:pt x="384" y="24"/>
                  </a:lnTo>
                  <a:lnTo>
                    <a:pt x="492" y="61"/>
                  </a:lnTo>
                  <a:lnTo>
                    <a:pt x="530" y="87"/>
                  </a:lnTo>
                  <a:lnTo>
                    <a:pt x="589" y="81"/>
                  </a:lnTo>
                  <a:lnTo>
                    <a:pt x="626" y="36"/>
                  </a:lnTo>
                  <a:lnTo>
                    <a:pt x="792" y="67"/>
                  </a:lnTo>
                  <a:lnTo>
                    <a:pt x="841" y="106"/>
                  </a:lnTo>
                  <a:lnTo>
                    <a:pt x="896" y="118"/>
                  </a:lnTo>
                  <a:lnTo>
                    <a:pt x="1032" y="81"/>
                  </a:lnTo>
                  <a:lnTo>
                    <a:pt x="1071" y="105"/>
                  </a:lnTo>
                  <a:lnTo>
                    <a:pt x="1179" y="34"/>
                  </a:lnTo>
                  <a:lnTo>
                    <a:pt x="1297" y="32"/>
                  </a:lnTo>
                  <a:lnTo>
                    <a:pt x="1366" y="0"/>
                  </a:lnTo>
                  <a:lnTo>
                    <a:pt x="1461" y="12"/>
                  </a:lnTo>
                  <a:lnTo>
                    <a:pt x="1575" y="87"/>
                  </a:lnTo>
                  <a:lnTo>
                    <a:pt x="1666" y="75"/>
                  </a:lnTo>
                  <a:lnTo>
                    <a:pt x="1669" y="110"/>
                  </a:lnTo>
                  <a:lnTo>
                    <a:pt x="1628" y="138"/>
                  </a:lnTo>
                  <a:lnTo>
                    <a:pt x="1667" y="158"/>
                  </a:lnTo>
                  <a:lnTo>
                    <a:pt x="1666" y="205"/>
                  </a:lnTo>
                  <a:lnTo>
                    <a:pt x="1632" y="295"/>
                  </a:lnTo>
                  <a:lnTo>
                    <a:pt x="1634" y="347"/>
                  </a:lnTo>
                  <a:lnTo>
                    <a:pt x="1589" y="349"/>
                  </a:lnTo>
                  <a:lnTo>
                    <a:pt x="1595" y="431"/>
                  </a:lnTo>
                  <a:lnTo>
                    <a:pt x="1650" y="520"/>
                  </a:lnTo>
                  <a:lnTo>
                    <a:pt x="1701" y="632"/>
                  </a:lnTo>
                  <a:lnTo>
                    <a:pt x="1774" y="628"/>
                  </a:lnTo>
                  <a:lnTo>
                    <a:pt x="1845" y="663"/>
                  </a:lnTo>
                  <a:lnTo>
                    <a:pt x="1870" y="665"/>
                  </a:lnTo>
                  <a:lnTo>
                    <a:pt x="1902" y="683"/>
                  </a:lnTo>
                  <a:lnTo>
                    <a:pt x="1978" y="730"/>
                  </a:lnTo>
                  <a:lnTo>
                    <a:pt x="2041" y="726"/>
                  </a:lnTo>
                  <a:lnTo>
                    <a:pt x="2110" y="758"/>
                  </a:lnTo>
                  <a:lnTo>
                    <a:pt x="2207" y="756"/>
                  </a:lnTo>
                  <a:lnTo>
                    <a:pt x="2321" y="799"/>
                  </a:lnTo>
                  <a:lnTo>
                    <a:pt x="2402" y="860"/>
                  </a:lnTo>
                  <a:lnTo>
                    <a:pt x="2410" y="913"/>
                  </a:lnTo>
                  <a:lnTo>
                    <a:pt x="2486" y="923"/>
                  </a:lnTo>
                  <a:lnTo>
                    <a:pt x="2557" y="939"/>
                  </a:lnTo>
                  <a:lnTo>
                    <a:pt x="2628" y="843"/>
                  </a:lnTo>
                  <a:lnTo>
                    <a:pt x="2644" y="793"/>
                  </a:lnTo>
                  <a:lnTo>
                    <a:pt x="2634" y="758"/>
                  </a:lnTo>
                  <a:lnTo>
                    <a:pt x="2681" y="764"/>
                  </a:lnTo>
                  <a:lnTo>
                    <a:pt x="2740" y="803"/>
                  </a:lnTo>
                  <a:lnTo>
                    <a:pt x="2786" y="829"/>
                  </a:lnTo>
                  <a:lnTo>
                    <a:pt x="2817" y="925"/>
                  </a:lnTo>
                  <a:lnTo>
                    <a:pt x="2880" y="992"/>
                  </a:lnTo>
                  <a:lnTo>
                    <a:pt x="2874" y="1020"/>
                  </a:lnTo>
                  <a:lnTo>
                    <a:pt x="2841" y="1033"/>
                  </a:lnTo>
                  <a:lnTo>
                    <a:pt x="2880" y="1106"/>
                  </a:lnTo>
                  <a:lnTo>
                    <a:pt x="2894" y="1240"/>
                  </a:lnTo>
                  <a:lnTo>
                    <a:pt x="2896" y="1358"/>
                  </a:lnTo>
                  <a:lnTo>
                    <a:pt x="2858" y="1378"/>
                  </a:lnTo>
                  <a:lnTo>
                    <a:pt x="2849" y="1413"/>
                  </a:lnTo>
                  <a:lnTo>
                    <a:pt x="2829" y="1472"/>
                  </a:lnTo>
                  <a:lnTo>
                    <a:pt x="2835" y="1528"/>
                  </a:lnTo>
                  <a:lnTo>
                    <a:pt x="2799" y="1541"/>
                  </a:lnTo>
                  <a:lnTo>
                    <a:pt x="2774" y="1520"/>
                  </a:lnTo>
                  <a:lnTo>
                    <a:pt x="2754" y="1539"/>
                  </a:lnTo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" name="Freeform 71"/>
            <p:cNvSpPr>
              <a:spLocks/>
            </p:cNvSpPr>
            <p:nvPr/>
          </p:nvSpPr>
          <p:spPr bwMode="gray">
            <a:xfrm>
              <a:off x="2923903" y="4853906"/>
              <a:ext cx="1073150" cy="1101725"/>
            </a:xfrm>
            <a:custGeom>
              <a:avLst/>
              <a:gdLst>
                <a:gd name="T0" fmla="*/ 297 w 1352"/>
                <a:gd name="T1" fmla="*/ 258 h 1388"/>
                <a:gd name="T2" fmla="*/ 288 w 1352"/>
                <a:gd name="T3" fmla="*/ 267 h 1388"/>
                <a:gd name="T4" fmla="*/ 280 w 1352"/>
                <a:gd name="T5" fmla="*/ 277 h 1388"/>
                <a:gd name="T6" fmla="*/ 265 w 1352"/>
                <a:gd name="T7" fmla="*/ 279 h 1388"/>
                <a:gd name="T8" fmla="*/ 258 w 1352"/>
                <a:gd name="T9" fmla="*/ 281 h 1388"/>
                <a:gd name="T10" fmla="*/ 248 w 1352"/>
                <a:gd name="T11" fmla="*/ 285 h 1388"/>
                <a:gd name="T12" fmla="*/ 240 w 1352"/>
                <a:gd name="T13" fmla="*/ 279 h 1388"/>
                <a:gd name="T14" fmla="*/ 237 w 1352"/>
                <a:gd name="T15" fmla="*/ 285 h 1388"/>
                <a:gd name="T16" fmla="*/ 231 w 1352"/>
                <a:gd name="T17" fmla="*/ 284 h 1388"/>
                <a:gd name="T18" fmla="*/ 228 w 1352"/>
                <a:gd name="T19" fmla="*/ 281 h 1388"/>
                <a:gd name="T20" fmla="*/ 218 w 1352"/>
                <a:gd name="T21" fmla="*/ 290 h 1388"/>
                <a:gd name="T22" fmla="*/ 202 w 1352"/>
                <a:gd name="T23" fmla="*/ 282 h 1388"/>
                <a:gd name="T24" fmla="*/ 188 w 1352"/>
                <a:gd name="T25" fmla="*/ 290 h 1388"/>
                <a:gd name="T26" fmla="*/ 174 w 1352"/>
                <a:gd name="T27" fmla="*/ 293 h 1388"/>
                <a:gd name="T28" fmla="*/ 162 w 1352"/>
                <a:gd name="T29" fmla="*/ 303 h 1388"/>
                <a:gd name="T30" fmla="*/ 169 w 1352"/>
                <a:gd name="T31" fmla="*/ 330 h 1388"/>
                <a:gd name="T32" fmla="*/ 165 w 1352"/>
                <a:gd name="T33" fmla="*/ 346 h 1388"/>
                <a:gd name="T34" fmla="*/ 146 w 1352"/>
                <a:gd name="T35" fmla="*/ 341 h 1388"/>
                <a:gd name="T36" fmla="*/ 142 w 1352"/>
                <a:gd name="T37" fmla="*/ 322 h 1388"/>
                <a:gd name="T38" fmla="*/ 130 w 1352"/>
                <a:gd name="T39" fmla="*/ 330 h 1388"/>
                <a:gd name="T40" fmla="*/ 113 w 1352"/>
                <a:gd name="T41" fmla="*/ 336 h 1388"/>
                <a:gd name="T42" fmla="*/ 98 w 1352"/>
                <a:gd name="T43" fmla="*/ 327 h 1388"/>
                <a:gd name="T44" fmla="*/ 94 w 1352"/>
                <a:gd name="T45" fmla="*/ 310 h 1388"/>
                <a:gd name="T46" fmla="*/ 76 w 1352"/>
                <a:gd name="T47" fmla="*/ 308 h 1388"/>
                <a:gd name="T48" fmla="*/ 67 w 1352"/>
                <a:gd name="T49" fmla="*/ 301 h 1388"/>
                <a:gd name="T50" fmla="*/ 72 w 1352"/>
                <a:gd name="T51" fmla="*/ 280 h 1388"/>
                <a:gd name="T52" fmla="*/ 79 w 1352"/>
                <a:gd name="T53" fmla="*/ 267 h 1388"/>
                <a:gd name="T54" fmla="*/ 63 w 1352"/>
                <a:gd name="T55" fmla="*/ 263 h 1388"/>
                <a:gd name="T56" fmla="*/ 53 w 1352"/>
                <a:gd name="T57" fmla="*/ 245 h 1388"/>
                <a:gd name="T58" fmla="*/ 47 w 1352"/>
                <a:gd name="T59" fmla="*/ 227 h 1388"/>
                <a:gd name="T60" fmla="*/ 51 w 1352"/>
                <a:gd name="T61" fmla="*/ 218 h 1388"/>
                <a:gd name="T62" fmla="*/ 48 w 1352"/>
                <a:gd name="T63" fmla="*/ 217 h 1388"/>
                <a:gd name="T64" fmla="*/ 24 w 1352"/>
                <a:gd name="T65" fmla="*/ 220 h 1388"/>
                <a:gd name="T66" fmla="*/ 9 w 1352"/>
                <a:gd name="T67" fmla="*/ 229 h 1388"/>
                <a:gd name="T68" fmla="*/ 3 w 1352"/>
                <a:gd name="T69" fmla="*/ 224 h 1388"/>
                <a:gd name="T70" fmla="*/ 8 w 1352"/>
                <a:gd name="T71" fmla="*/ 215 h 1388"/>
                <a:gd name="T72" fmla="*/ 3 w 1352"/>
                <a:gd name="T73" fmla="*/ 206 h 1388"/>
                <a:gd name="T74" fmla="*/ 5 w 1352"/>
                <a:gd name="T75" fmla="*/ 189 h 1388"/>
                <a:gd name="T76" fmla="*/ 15 w 1352"/>
                <a:gd name="T77" fmla="*/ 172 h 1388"/>
                <a:gd name="T78" fmla="*/ 28 w 1352"/>
                <a:gd name="T79" fmla="*/ 162 h 1388"/>
                <a:gd name="T80" fmla="*/ 38 w 1352"/>
                <a:gd name="T81" fmla="*/ 150 h 1388"/>
                <a:gd name="T82" fmla="*/ 49 w 1352"/>
                <a:gd name="T83" fmla="*/ 131 h 1388"/>
                <a:gd name="T84" fmla="*/ 53 w 1352"/>
                <a:gd name="T85" fmla="*/ 89 h 1388"/>
                <a:gd name="T86" fmla="*/ 47 w 1352"/>
                <a:gd name="T87" fmla="*/ 72 h 1388"/>
                <a:gd name="T88" fmla="*/ 31 w 1352"/>
                <a:gd name="T89" fmla="*/ 60 h 1388"/>
                <a:gd name="T90" fmla="*/ 51 w 1352"/>
                <a:gd name="T91" fmla="*/ 42 h 1388"/>
                <a:gd name="T92" fmla="*/ 78 w 1352"/>
                <a:gd name="T93" fmla="*/ 44 h 1388"/>
                <a:gd name="T94" fmla="*/ 112 w 1352"/>
                <a:gd name="T95" fmla="*/ 60 h 1388"/>
                <a:gd name="T96" fmla="*/ 170 w 1352"/>
                <a:gd name="T97" fmla="*/ 138 h 1388"/>
                <a:gd name="T98" fmla="*/ 214 w 1352"/>
                <a:gd name="T99" fmla="*/ 109 h 1388"/>
                <a:gd name="T100" fmla="*/ 229 w 1352"/>
                <a:gd name="T101" fmla="*/ 50 h 1388"/>
                <a:gd name="T102" fmla="*/ 248 w 1352"/>
                <a:gd name="T103" fmla="*/ 26 h 1388"/>
                <a:gd name="T104" fmla="*/ 289 w 1352"/>
                <a:gd name="T105" fmla="*/ 47 h 1388"/>
                <a:gd name="T106" fmla="*/ 266 w 1352"/>
                <a:gd name="T107" fmla="*/ 82 h 1388"/>
                <a:gd name="T108" fmla="*/ 240 w 1352"/>
                <a:gd name="T109" fmla="*/ 101 h 1388"/>
                <a:gd name="T110" fmla="*/ 276 w 1352"/>
                <a:gd name="T111" fmla="*/ 122 h 1388"/>
                <a:gd name="T112" fmla="*/ 280 w 1352"/>
                <a:gd name="T113" fmla="*/ 183 h 1388"/>
                <a:gd name="T114" fmla="*/ 300 w 1352"/>
                <a:gd name="T115" fmla="*/ 216 h 1388"/>
                <a:gd name="T116" fmla="*/ 338 w 1352"/>
                <a:gd name="T117" fmla="*/ 225 h 1388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1352"/>
                <a:gd name="T178" fmla="*/ 0 h 1388"/>
                <a:gd name="T179" fmla="*/ 1352 w 1352"/>
                <a:gd name="T180" fmla="*/ 1388 h 1388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1352" h="1388">
                  <a:moveTo>
                    <a:pt x="1262" y="1026"/>
                  </a:moveTo>
                  <a:lnTo>
                    <a:pt x="1230" y="998"/>
                  </a:lnTo>
                  <a:lnTo>
                    <a:pt x="1203" y="1026"/>
                  </a:lnTo>
                  <a:lnTo>
                    <a:pt x="1197" y="1028"/>
                  </a:lnTo>
                  <a:lnTo>
                    <a:pt x="1185" y="1032"/>
                  </a:lnTo>
                  <a:lnTo>
                    <a:pt x="1171" y="1039"/>
                  </a:lnTo>
                  <a:lnTo>
                    <a:pt x="1159" y="1045"/>
                  </a:lnTo>
                  <a:lnTo>
                    <a:pt x="1154" y="1049"/>
                  </a:lnTo>
                  <a:lnTo>
                    <a:pt x="1152" y="1055"/>
                  </a:lnTo>
                  <a:lnTo>
                    <a:pt x="1150" y="1067"/>
                  </a:lnTo>
                  <a:lnTo>
                    <a:pt x="1148" y="1081"/>
                  </a:lnTo>
                  <a:lnTo>
                    <a:pt x="1144" y="1093"/>
                  </a:lnTo>
                  <a:lnTo>
                    <a:pt x="1138" y="1098"/>
                  </a:lnTo>
                  <a:lnTo>
                    <a:pt x="1130" y="1102"/>
                  </a:lnTo>
                  <a:lnTo>
                    <a:pt x="1118" y="1106"/>
                  </a:lnTo>
                  <a:lnTo>
                    <a:pt x="1104" y="1114"/>
                  </a:lnTo>
                  <a:lnTo>
                    <a:pt x="1091" y="1118"/>
                  </a:lnTo>
                  <a:lnTo>
                    <a:pt x="1079" y="1122"/>
                  </a:lnTo>
                  <a:lnTo>
                    <a:pt x="1069" y="1120"/>
                  </a:lnTo>
                  <a:lnTo>
                    <a:pt x="1059" y="1114"/>
                  </a:lnTo>
                  <a:lnTo>
                    <a:pt x="1047" y="1112"/>
                  </a:lnTo>
                  <a:lnTo>
                    <a:pt x="1035" y="1112"/>
                  </a:lnTo>
                  <a:lnTo>
                    <a:pt x="1032" y="1112"/>
                  </a:lnTo>
                  <a:lnTo>
                    <a:pt x="1032" y="1116"/>
                  </a:lnTo>
                  <a:lnTo>
                    <a:pt x="1030" y="1124"/>
                  </a:lnTo>
                  <a:lnTo>
                    <a:pt x="1026" y="1136"/>
                  </a:lnTo>
                  <a:lnTo>
                    <a:pt x="1020" y="1144"/>
                  </a:lnTo>
                  <a:lnTo>
                    <a:pt x="1012" y="1148"/>
                  </a:lnTo>
                  <a:lnTo>
                    <a:pt x="1004" y="1146"/>
                  </a:lnTo>
                  <a:lnTo>
                    <a:pt x="992" y="1140"/>
                  </a:lnTo>
                  <a:lnTo>
                    <a:pt x="980" y="1130"/>
                  </a:lnTo>
                  <a:lnTo>
                    <a:pt x="969" y="1122"/>
                  </a:lnTo>
                  <a:lnTo>
                    <a:pt x="963" y="1116"/>
                  </a:lnTo>
                  <a:lnTo>
                    <a:pt x="959" y="1114"/>
                  </a:lnTo>
                  <a:lnTo>
                    <a:pt x="959" y="1116"/>
                  </a:lnTo>
                  <a:lnTo>
                    <a:pt x="959" y="1118"/>
                  </a:lnTo>
                  <a:lnTo>
                    <a:pt x="957" y="1124"/>
                  </a:lnTo>
                  <a:lnTo>
                    <a:pt x="955" y="1130"/>
                  </a:lnTo>
                  <a:lnTo>
                    <a:pt x="951" y="1134"/>
                  </a:lnTo>
                  <a:lnTo>
                    <a:pt x="949" y="1140"/>
                  </a:lnTo>
                  <a:lnTo>
                    <a:pt x="945" y="1142"/>
                  </a:lnTo>
                  <a:lnTo>
                    <a:pt x="939" y="1144"/>
                  </a:lnTo>
                  <a:lnTo>
                    <a:pt x="935" y="1142"/>
                  </a:lnTo>
                  <a:lnTo>
                    <a:pt x="931" y="1140"/>
                  </a:lnTo>
                  <a:lnTo>
                    <a:pt x="925" y="1136"/>
                  </a:lnTo>
                  <a:lnTo>
                    <a:pt x="921" y="1132"/>
                  </a:lnTo>
                  <a:lnTo>
                    <a:pt x="919" y="1128"/>
                  </a:lnTo>
                  <a:lnTo>
                    <a:pt x="917" y="1126"/>
                  </a:lnTo>
                  <a:lnTo>
                    <a:pt x="915" y="1122"/>
                  </a:lnTo>
                  <a:lnTo>
                    <a:pt x="913" y="1122"/>
                  </a:lnTo>
                  <a:lnTo>
                    <a:pt x="911" y="1126"/>
                  </a:lnTo>
                  <a:lnTo>
                    <a:pt x="906" y="1132"/>
                  </a:lnTo>
                  <a:lnTo>
                    <a:pt x="896" y="1144"/>
                  </a:lnTo>
                  <a:lnTo>
                    <a:pt x="886" y="1154"/>
                  </a:lnTo>
                  <a:lnTo>
                    <a:pt x="874" y="1159"/>
                  </a:lnTo>
                  <a:lnTo>
                    <a:pt x="864" y="1163"/>
                  </a:lnTo>
                  <a:lnTo>
                    <a:pt x="852" y="1159"/>
                  </a:lnTo>
                  <a:lnTo>
                    <a:pt x="839" y="1150"/>
                  </a:lnTo>
                  <a:lnTo>
                    <a:pt x="825" y="1138"/>
                  </a:lnTo>
                  <a:lnTo>
                    <a:pt x="809" y="1128"/>
                  </a:lnTo>
                  <a:lnTo>
                    <a:pt x="797" y="1122"/>
                  </a:lnTo>
                  <a:lnTo>
                    <a:pt x="787" y="1120"/>
                  </a:lnTo>
                  <a:lnTo>
                    <a:pt x="778" y="1130"/>
                  </a:lnTo>
                  <a:lnTo>
                    <a:pt x="766" y="1144"/>
                  </a:lnTo>
                  <a:lnTo>
                    <a:pt x="754" y="1159"/>
                  </a:lnTo>
                  <a:lnTo>
                    <a:pt x="742" y="1171"/>
                  </a:lnTo>
                  <a:lnTo>
                    <a:pt x="734" y="1179"/>
                  </a:lnTo>
                  <a:lnTo>
                    <a:pt x="724" y="1177"/>
                  </a:lnTo>
                  <a:lnTo>
                    <a:pt x="711" y="1175"/>
                  </a:lnTo>
                  <a:lnTo>
                    <a:pt x="695" y="1169"/>
                  </a:lnTo>
                  <a:lnTo>
                    <a:pt x="679" y="1165"/>
                  </a:lnTo>
                  <a:lnTo>
                    <a:pt x="667" y="1165"/>
                  </a:lnTo>
                  <a:lnTo>
                    <a:pt x="659" y="1167"/>
                  </a:lnTo>
                  <a:lnTo>
                    <a:pt x="650" y="1183"/>
                  </a:lnTo>
                  <a:lnTo>
                    <a:pt x="646" y="1209"/>
                  </a:lnTo>
                  <a:lnTo>
                    <a:pt x="648" y="1234"/>
                  </a:lnTo>
                  <a:lnTo>
                    <a:pt x="656" y="1254"/>
                  </a:lnTo>
                  <a:lnTo>
                    <a:pt x="665" y="1278"/>
                  </a:lnTo>
                  <a:lnTo>
                    <a:pt x="673" y="1299"/>
                  </a:lnTo>
                  <a:lnTo>
                    <a:pt x="675" y="1317"/>
                  </a:lnTo>
                  <a:lnTo>
                    <a:pt x="673" y="1331"/>
                  </a:lnTo>
                  <a:lnTo>
                    <a:pt x="673" y="1346"/>
                  </a:lnTo>
                  <a:lnTo>
                    <a:pt x="673" y="1362"/>
                  </a:lnTo>
                  <a:lnTo>
                    <a:pt x="667" y="1374"/>
                  </a:lnTo>
                  <a:lnTo>
                    <a:pt x="658" y="1382"/>
                  </a:lnTo>
                  <a:lnTo>
                    <a:pt x="638" y="1386"/>
                  </a:lnTo>
                  <a:lnTo>
                    <a:pt x="620" y="1388"/>
                  </a:lnTo>
                  <a:lnTo>
                    <a:pt x="604" y="1386"/>
                  </a:lnTo>
                  <a:lnTo>
                    <a:pt x="591" y="1380"/>
                  </a:lnTo>
                  <a:lnTo>
                    <a:pt x="581" y="1362"/>
                  </a:lnTo>
                  <a:lnTo>
                    <a:pt x="573" y="1343"/>
                  </a:lnTo>
                  <a:lnTo>
                    <a:pt x="571" y="1321"/>
                  </a:lnTo>
                  <a:lnTo>
                    <a:pt x="569" y="1309"/>
                  </a:lnTo>
                  <a:lnTo>
                    <a:pt x="567" y="1297"/>
                  </a:lnTo>
                  <a:lnTo>
                    <a:pt x="565" y="1287"/>
                  </a:lnTo>
                  <a:lnTo>
                    <a:pt x="559" y="1282"/>
                  </a:lnTo>
                  <a:lnTo>
                    <a:pt x="553" y="1283"/>
                  </a:lnTo>
                  <a:lnTo>
                    <a:pt x="545" y="1291"/>
                  </a:lnTo>
                  <a:lnTo>
                    <a:pt x="534" y="1303"/>
                  </a:lnTo>
                  <a:lnTo>
                    <a:pt x="518" y="1317"/>
                  </a:lnTo>
                  <a:lnTo>
                    <a:pt x="504" y="1331"/>
                  </a:lnTo>
                  <a:lnTo>
                    <a:pt x="488" y="1341"/>
                  </a:lnTo>
                  <a:lnTo>
                    <a:pt x="476" y="1343"/>
                  </a:lnTo>
                  <a:lnTo>
                    <a:pt x="465" y="1343"/>
                  </a:lnTo>
                  <a:lnTo>
                    <a:pt x="451" y="1343"/>
                  </a:lnTo>
                  <a:lnTo>
                    <a:pt x="437" y="1345"/>
                  </a:lnTo>
                  <a:lnTo>
                    <a:pt x="425" y="1343"/>
                  </a:lnTo>
                  <a:lnTo>
                    <a:pt x="415" y="1337"/>
                  </a:lnTo>
                  <a:lnTo>
                    <a:pt x="404" y="1323"/>
                  </a:lnTo>
                  <a:lnTo>
                    <a:pt x="394" y="1307"/>
                  </a:lnTo>
                  <a:lnTo>
                    <a:pt x="388" y="1287"/>
                  </a:lnTo>
                  <a:lnTo>
                    <a:pt x="386" y="1272"/>
                  </a:lnTo>
                  <a:lnTo>
                    <a:pt x="382" y="1256"/>
                  </a:lnTo>
                  <a:lnTo>
                    <a:pt x="378" y="1244"/>
                  </a:lnTo>
                  <a:lnTo>
                    <a:pt x="378" y="1240"/>
                  </a:lnTo>
                  <a:lnTo>
                    <a:pt x="372" y="1240"/>
                  </a:lnTo>
                  <a:lnTo>
                    <a:pt x="358" y="1240"/>
                  </a:lnTo>
                  <a:lnTo>
                    <a:pt x="341" y="1238"/>
                  </a:lnTo>
                  <a:lnTo>
                    <a:pt x="321" y="1236"/>
                  </a:lnTo>
                  <a:lnTo>
                    <a:pt x="303" y="1232"/>
                  </a:lnTo>
                  <a:lnTo>
                    <a:pt x="291" y="1224"/>
                  </a:lnTo>
                  <a:lnTo>
                    <a:pt x="282" y="1219"/>
                  </a:lnTo>
                  <a:lnTo>
                    <a:pt x="276" y="1213"/>
                  </a:lnTo>
                  <a:lnTo>
                    <a:pt x="270" y="1209"/>
                  </a:lnTo>
                  <a:lnTo>
                    <a:pt x="268" y="1201"/>
                  </a:lnTo>
                  <a:lnTo>
                    <a:pt x="268" y="1189"/>
                  </a:lnTo>
                  <a:lnTo>
                    <a:pt x="274" y="1171"/>
                  </a:lnTo>
                  <a:lnTo>
                    <a:pt x="280" y="1150"/>
                  </a:lnTo>
                  <a:lnTo>
                    <a:pt x="284" y="1134"/>
                  </a:lnTo>
                  <a:lnTo>
                    <a:pt x="285" y="1120"/>
                  </a:lnTo>
                  <a:lnTo>
                    <a:pt x="287" y="1110"/>
                  </a:lnTo>
                  <a:lnTo>
                    <a:pt x="291" y="1100"/>
                  </a:lnTo>
                  <a:lnTo>
                    <a:pt x="299" y="1087"/>
                  </a:lnTo>
                  <a:lnTo>
                    <a:pt x="309" y="1075"/>
                  </a:lnTo>
                  <a:lnTo>
                    <a:pt x="315" y="1065"/>
                  </a:lnTo>
                  <a:lnTo>
                    <a:pt x="311" y="1057"/>
                  </a:lnTo>
                  <a:lnTo>
                    <a:pt x="303" y="1053"/>
                  </a:lnTo>
                  <a:lnTo>
                    <a:pt x="289" y="1053"/>
                  </a:lnTo>
                  <a:lnTo>
                    <a:pt x="272" y="1053"/>
                  </a:lnTo>
                  <a:lnTo>
                    <a:pt x="254" y="1051"/>
                  </a:lnTo>
                  <a:lnTo>
                    <a:pt x="240" y="1047"/>
                  </a:lnTo>
                  <a:lnTo>
                    <a:pt x="230" y="1039"/>
                  </a:lnTo>
                  <a:lnTo>
                    <a:pt x="221" y="1020"/>
                  </a:lnTo>
                  <a:lnTo>
                    <a:pt x="217" y="1000"/>
                  </a:lnTo>
                  <a:lnTo>
                    <a:pt x="211" y="980"/>
                  </a:lnTo>
                  <a:lnTo>
                    <a:pt x="207" y="959"/>
                  </a:lnTo>
                  <a:lnTo>
                    <a:pt x="205" y="943"/>
                  </a:lnTo>
                  <a:lnTo>
                    <a:pt x="199" y="931"/>
                  </a:lnTo>
                  <a:lnTo>
                    <a:pt x="191" y="919"/>
                  </a:lnTo>
                  <a:lnTo>
                    <a:pt x="187" y="908"/>
                  </a:lnTo>
                  <a:lnTo>
                    <a:pt x="189" y="894"/>
                  </a:lnTo>
                  <a:lnTo>
                    <a:pt x="191" y="888"/>
                  </a:lnTo>
                  <a:lnTo>
                    <a:pt x="197" y="884"/>
                  </a:lnTo>
                  <a:lnTo>
                    <a:pt x="201" y="878"/>
                  </a:lnTo>
                  <a:lnTo>
                    <a:pt x="205" y="874"/>
                  </a:lnTo>
                  <a:lnTo>
                    <a:pt x="209" y="870"/>
                  </a:lnTo>
                  <a:lnTo>
                    <a:pt x="211" y="868"/>
                  </a:lnTo>
                  <a:lnTo>
                    <a:pt x="213" y="868"/>
                  </a:lnTo>
                  <a:lnTo>
                    <a:pt x="207" y="868"/>
                  </a:lnTo>
                  <a:lnTo>
                    <a:pt x="193" y="868"/>
                  </a:lnTo>
                  <a:lnTo>
                    <a:pt x="173" y="870"/>
                  </a:lnTo>
                  <a:lnTo>
                    <a:pt x="152" y="870"/>
                  </a:lnTo>
                  <a:lnTo>
                    <a:pt x="130" y="872"/>
                  </a:lnTo>
                  <a:lnTo>
                    <a:pt x="112" y="876"/>
                  </a:lnTo>
                  <a:lnTo>
                    <a:pt x="97" y="882"/>
                  </a:lnTo>
                  <a:lnTo>
                    <a:pt x="81" y="892"/>
                  </a:lnTo>
                  <a:lnTo>
                    <a:pt x="67" y="902"/>
                  </a:lnTo>
                  <a:lnTo>
                    <a:pt x="53" y="912"/>
                  </a:lnTo>
                  <a:lnTo>
                    <a:pt x="43" y="915"/>
                  </a:lnTo>
                  <a:lnTo>
                    <a:pt x="34" y="915"/>
                  </a:lnTo>
                  <a:lnTo>
                    <a:pt x="28" y="912"/>
                  </a:lnTo>
                  <a:lnTo>
                    <a:pt x="22" y="908"/>
                  </a:lnTo>
                  <a:lnTo>
                    <a:pt x="18" y="906"/>
                  </a:lnTo>
                  <a:lnTo>
                    <a:pt x="14" y="902"/>
                  </a:lnTo>
                  <a:lnTo>
                    <a:pt x="10" y="896"/>
                  </a:lnTo>
                  <a:lnTo>
                    <a:pt x="10" y="892"/>
                  </a:lnTo>
                  <a:lnTo>
                    <a:pt x="10" y="884"/>
                  </a:lnTo>
                  <a:lnTo>
                    <a:pt x="16" y="876"/>
                  </a:lnTo>
                  <a:lnTo>
                    <a:pt x="24" y="868"/>
                  </a:lnTo>
                  <a:lnTo>
                    <a:pt x="32" y="862"/>
                  </a:lnTo>
                  <a:lnTo>
                    <a:pt x="37" y="854"/>
                  </a:lnTo>
                  <a:lnTo>
                    <a:pt x="37" y="843"/>
                  </a:lnTo>
                  <a:lnTo>
                    <a:pt x="34" y="835"/>
                  </a:lnTo>
                  <a:lnTo>
                    <a:pt x="24" y="829"/>
                  </a:lnTo>
                  <a:lnTo>
                    <a:pt x="14" y="823"/>
                  </a:lnTo>
                  <a:lnTo>
                    <a:pt x="6" y="817"/>
                  </a:lnTo>
                  <a:lnTo>
                    <a:pt x="0" y="811"/>
                  </a:lnTo>
                  <a:lnTo>
                    <a:pt x="2" y="799"/>
                  </a:lnTo>
                  <a:lnTo>
                    <a:pt x="12" y="776"/>
                  </a:lnTo>
                  <a:lnTo>
                    <a:pt x="22" y="758"/>
                  </a:lnTo>
                  <a:lnTo>
                    <a:pt x="34" y="744"/>
                  </a:lnTo>
                  <a:lnTo>
                    <a:pt x="41" y="734"/>
                  </a:lnTo>
                  <a:lnTo>
                    <a:pt x="47" y="719"/>
                  </a:lnTo>
                  <a:lnTo>
                    <a:pt x="55" y="701"/>
                  </a:lnTo>
                  <a:lnTo>
                    <a:pt x="61" y="685"/>
                  </a:lnTo>
                  <a:lnTo>
                    <a:pt x="67" y="675"/>
                  </a:lnTo>
                  <a:lnTo>
                    <a:pt x="75" y="669"/>
                  </a:lnTo>
                  <a:lnTo>
                    <a:pt x="89" y="665"/>
                  </a:lnTo>
                  <a:lnTo>
                    <a:pt x="102" y="660"/>
                  </a:lnTo>
                  <a:lnTo>
                    <a:pt x="114" y="646"/>
                  </a:lnTo>
                  <a:lnTo>
                    <a:pt x="122" y="632"/>
                  </a:lnTo>
                  <a:lnTo>
                    <a:pt x="126" y="620"/>
                  </a:lnTo>
                  <a:lnTo>
                    <a:pt x="130" y="614"/>
                  </a:lnTo>
                  <a:lnTo>
                    <a:pt x="142" y="604"/>
                  </a:lnTo>
                  <a:lnTo>
                    <a:pt x="152" y="599"/>
                  </a:lnTo>
                  <a:lnTo>
                    <a:pt x="161" y="595"/>
                  </a:lnTo>
                  <a:lnTo>
                    <a:pt x="167" y="591"/>
                  </a:lnTo>
                  <a:lnTo>
                    <a:pt x="175" y="581"/>
                  </a:lnTo>
                  <a:lnTo>
                    <a:pt x="187" y="553"/>
                  </a:lnTo>
                  <a:lnTo>
                    <a:pt x="197" y="522"/>
                  </a:lnTo>
                  <a:lnTo>
                    <a:pt x="205" y="488"/>
                  </a:lnTo>
                  <a:lnTo>
                    <a:pt x="213" y="445"/>
                  </a:lnTo>
                  <a:lnTo>
                    <a:pt x="215" y="404"/>
                  </a:lnTo>
                  <a:lnTo>
                    <a:pt x="213" y="384"/>
                  </a:lnTo>
                  <a:lnTo>
                    <a:pt x="213" y="358"/>
                  </a:lnTo>
                  <a:lnTo>
                    <a:pt x="213" y="333"/>
                  </a:lnTo>
                  <a:lnTo>
                    <a:pt x="211" y="309"/>
                  </a:lnTo>
                  <a:lnTo>
                    <a:pt x="209" y="295"/>
                  </a:lnTo>
                  <a:lnTo>
                    <a:pt x="201" y="288"/>
                  </a:lnTo>
                  <a:lnTo>
                    <a:pt x="189" y="286"/>
                  </a:lnTo>
                  <a:lnTo>
                    <a:pt x="173" y="284"/>
                  </a:lnTo>
                  <a:lnTo>
                    <a:pt x="159" y="280"/>
                  </a:lnTo>
                  <a:lnTo>
                    <a:pt x="146" y="274"/>
                  </a:lnTo>
                  <a:lnTo>
                    <a:pt x="134" y="260"/>
                  </a:lnTo>
                  <a:lnTo>
                    <a:pt x="126" y="242"/>
                  </a:lnTo>
                  <a:lnTo>
                    <a:pt x="122" y="225"/>
                  </a:lnTo>
                  <a:lnTo>
                    <a:pt x="124" y="181"/>
                  </a:lnTo>
                  <a:lnTo>
                    <a:pt x="144" y="162"/>
                  </a:lnTo>
                  <a:lnTo>
                    <a:pt x="169" y="183"/>
                  </a:lnTo>
                  <a:lnTo>
                    <a:pt x="203" y="168"/>
                  </a:lnTo>
                  <a:lnTo>
                    <a:pt x="199" y="114"/>
                  </a:lnTo>
                  <a:lnTo>
                    <a:pt x="228" y="20"/>
                  </a:lnTo>
                  <a:lnTo>
                    <a:pt x="266" y="0"/>
                  </a:lnTo>
                  <a:lnTo>
                    <a:pt x="278" y="116"/>
                  </a:lnTo>
                  <a:lnTo>
                    <a:pt x="311" y="177"/>
                  </a:lnTo>
                  <a:lnTo>
                    <a:pt x="354" y="170"/>
                  </a:lnTo>
                  <a:lnTo>
                    <a:pt x="400" y="118"/>
                  </a:lnTo>
                  <a:lnTo>
                    <a:pt x="429" y="156"/>
                  </a:lnTo>
                  <a:lnTo>
                    <a:pt x="411" y="191"/>
                  </a:lnTo>
                  <a:lnTo>
                    <a:pt x="447" y="242"/>
                  </a:lnTo>
                  <a:lnTo>
                    <a:pt x="496" y="244"/>
                  </a:lnTo>
                  <a:lnTo>
                    <a:pt x="551" y="329"/>
                  </a:lnTo>
                  <a:lnTo>
                    <a:pt x="614" y="439"/>
                  </a:lnTo>
                  <a:lnTo>
                    <a:pt x="646" y="516"/>
                  </a:lnTo>
                  <a:lnTo>
                    <a:pt x="681" y="551"/>
                  </a:lnTo>
                  <a:lnTo>
                    <a:pt x="721" y="543"/>
                  </a:lnTo>
                  <a:lnTo>
                    <a:pt x="793" y="494"/>
                  </a:lnTo>
                  <a:lnTo>
                    <a:pt x="803" y="518"/>
                  </a:lnTo>
                  <a:lnTo>
                    <a:pt x="852" y="492"/>
                  </a:lnTo>
                  <a:lnTo>
                    <a:pt x="856" y="435"/>
                  </a:lnTo>
                  <a:lnTo>
                    <a:pt x="831" y="402"/>
                  </a:lnTo>
                  <a:lnTo>
                    <a:pt x="831" y="335"/>
                  </a:lnTo>
                  <a:lnTo>
                    <a:pt x="868" y="315"/>
                  </a:lnTo>
                  <a:lnTo>
                    <a:pt x="925" y="244"/>
                  </a:lnTo>
                  <a:lnTo>
                    <a:pt x="917" y="199"/>
                  </a:lnTo>
                  <a:lnTo>
                    <a:pt x="941" y="171"/>
                  </a:lnTo>
                  <a:lnTo>
                    <a:pt x="976" y="171"/>
                  </a:lnTo>
                  <a:lnTo>
                    <a:pt x="980" y="148"/>
                  </a:lnTo>
                  <a:lnTo>
                    <a:pt x="967" y="120"/>
                  </a:lnTo>
                  <a:lnTo>
                    <a:pt x="994" y="103"/>
                  </a:lnTo>
                  <a:lnTo>
                    <a:pt x="1043" y="108"/>
                  </a:lnTo>
                  <a:lnTo>
                    <a:pt x="1043" y="162"/>
                  </a:lnTo>
                  <a:lnTo>
                    <a:pt x="1065" y="232"/>
                  </a:lnTo>
                  <a:lnTo>
                    <a:pt x="1128" y="227"/>
                  </a:lnTo>
                  <a:lnTo>
                    <a:pt x="1154" y="189"/>
                  </a:lnTo>
                  <a:lnTo>
                    <a:pt x="1187" y="211"/>
                  </a:lnTo>
                  <a:lnTo>
                    <a:pt x="1193" y="252"/>
                  </a:lnTo>
                  <a:lnTo>
                    <a:pt x="1177" y="315"/>
                  </a:lnTo>
                  <a:lnTo>
                    <a:pt x="1126" y="329"/>
                  </a:lnTo>
                  <a:lnTo>
                    <a:pt x="1061" y="327"/>
                  </a:lnTo>
                  <a:lnTo>
                    <a:pt x="1047" y="311"/>
                  </a:lnTo>
                  <a:lnTo>
                    <a:pt x="1024" y="337"/>
                  </a:lnTo>
                  <a:lnTo>
                    <a:pt x="994" y="315"/>
                  </a:lnTo>
                  <a:lnTo>
                    <a:pt x="939" y="376"/>
                  </a:lnTo>
                  <a:lnTo>
                    <a:pt x="961" y="404"/>
                  </a:lnTo>
                  <a:lnTo>
                    <a:pt x="965" y="459"/>
                  </a:lnTo>
                  <a:lnTo>
                    <a:pt x="1006" y="471"/>
                  </a:lnTo>
                  <a:lnTo>
                    <a:pt x="1051" y="449"/>
                  </a:lnTo>
                  <a:lnTo>
                    <a:pt x="1069" y="445"/>
                  </a:lnTo>
                  <a:lnTo>
                    <a:pt x="1104" y="490"/>
                  </a:lnTo>
                  <a:lnTo>
                    <a:pt x="1075" y="561"/>
                  </a:lnTo>
                  <a:lnTo>
                    <a:pt x="1053" y="614"/>
                  </a:lnTo>
                  <a:lnTo>
                    <a:pt x="1075" y="658"/>
                  </a:lnTo>
                  <a:lnTo>
                    <a:pt x="1116" y="677"/>
                  </a:lnTo>
                  <a:lnTo>
                    <a:pt x="1118" y="732"/>
                  </a:lnTo>
                  <a:lnTo>
                    <a:pt x="1081" y="782"/>
                  </a:lnTo>
                  <a:lnTo>
                    <a:pt x="1112" y="837"/>
                  </a:lnTo>
                  <a:lnTo>
                    <a:pt x="1138" y="819"/>
                  </a:lnTo>
                  <a:lnTo>
                    <a:pt x="1187" y="823"/>
                  </a:lnTo>
                  <a:lnTo>
                    <a:pt x="1197" y="864"/>
                  </a:lnTo>
                  <a:lnTo>
                    <a:pt x="1228" y="884"/>
                  </a:lnTo>
                  <a:lnTo>
                    <a:pt x="1262" y="864"/>
                  </a:lnTo>
                  <a:lnTo>
                    <a:pt x="1293" y="888"/>
                  </a:lnTo>
                  <a:lnTo>
                    <a:pt x="1329" y="872"/>
                  </a:lnTo>
                  <a:lnTo>
                    <a:pt x="1352" y="900"/>
                  </a:lnTo>
                  <a:lnTo>
                    <a:pt x="1343" y="973"/>
                  </a:lnTo>
                  <a:lnTo>
                    <a:pt x="1291" y="986"/>
                  </a:lnTo>
                  <a:lnTo>
                    <a:pt x="1262" y="1026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" name="Freeform 72"/>
            <p:cNvSpPr>
              <a:spLocks/>
            </p:cNvSpPr>
            <p:nvPr/>
          </p:nvSpPr>
          <p:spPr bwMode="gray">
            <a:xfrm>
              <a:off x="2923903" y="4853906"/>
              <a:ext cx="1073150" cy="1101725"/>
            </a:xfrm>
            <a:custGeom>
              <a:avLst/>
              <a:gdLst>
                <a:gd name="T0" fmla="*/ 297 w 1352"/>
                <a:gd name="T1" fmla="*/ 258 h 1388"/>
                <a:gd name="T2" fmla="*/ 288 w 1352"/>
                <a:gd name="T3" fmla="*/ 267 h 1388"/>
                <a:gd name="T4" fmla="*/ 280 w 1352"/>
                <a:gd name="T5" fmla="*/ 277 h 1388"/>
                <a:gd name="T6" fmla="*/ 265 w 1352"/>
                <a:gd name="T7" fmla="*/ 279 h 1388"/>
                <a:gd name="T8" fmla="*/ 258 w 1352"/>
                <a:gd name="T9" fmla="*/ 281 h 1388"/>
                <a:gd name="T10" fmla="*/ 248 w 1352"/>
                <a:gd name="T11" fmla="*/ 285 h 1388"/>
                <a:gd name="T12" fmla="*/ 240 w 1352"/>
                <a:gd name="T13" fmla="*/ 279 h 1388"/>
                <a:gd name="T14" fmla="*/ 237 w 1352"/>
                <a:gd name="T15" fmla="*/ 285 h 1388"/>
                <a:gd name="T16" fmla="*/ 231 w 1352"/>
                <a:gd name="T17" fmla="*/ 284 h 1388"/>
                <a:gd name="T18" fmla="*/ 228 w 1352"/>
                <a:gd name="T19" fmla="*/ 281 h 1388"/>
                <a:gd name="T20" fmla="*/ 218 w 1352"/>
                <a:gd name="T21" fmla="*/ 290 h 1388"/>
                <a:gd name="T22" fmla="*/ 202 w 1352"/>
                <a:gd name="T23" fmla="*/ 282 h 1388"/>
                <a:gd name="T24" fmla="*/ 188 w 1352"/>
                <a:gd name="T25" fmla="*/ 290 h 1388"/>
                <a:gd name="T26" fmla="*/ 174 w 1352"/>
                <a:gd name="T27" fmla="*/ 293 h 1388"/>
                <a:gd name="T28" fmla="*/ 162 w 1352"/>
                <a:gd name="T29" fmla="*/ 303 h 1388"/>
                <a:gd name="T30" fmla="*/ 169 w 1352"/>
                <a:gd name="T31" fmla="*/ 330 h 1388"/>
                <a:gd name="T32" fmla="*/ 165 w 1352"/>
                <a:gd name="T33" fmla="*/ 346 h 1388"/>
                <a:gd name="T34" fmla="*/ 146 w 1352"/>
                <a:gd name="T35" fmla="*/ 341 h 1388"/>
                <a:gd name="T36" fmla="*/ 142 w 1352"/>
                <a:gd name="T37" fmla="*/ 322 h 1388"/>
                <a:gd name="T38" fmla="*/ 130 w 1352"/>
                <a:gd name="T39" fmla="*/ 330 h 1388"/>
                <a:gd name="T40" fmla="*/ 113 w 1352"/>
                <a:gd name="T41" fmla="*/ 336 h 1388"/>
                <a:gd name="T42" fmla="*/ 98 w 1352"/>
                <a:gd name="T43" fmla="*/ 327 h 1388"/>
                <a:gd name="T44" fmla="*/ 94 w 1352"/>
                <a:gd name="T45" fmla="*/ 310 h 1388"/>
                <a:gd name="T46" fmla="*/ 76 w 1352"/>
                <a:gd name="T47" fmla="*/ 308 h 1388"/>
                <a:gd name="T48" fmla="*/ 67 w 1352"/>
                <a:gd name="T49" fmla="*/ 301 h 1388"/>
                <a:gd name="T50" fmla="*/ 72 w 1352"/>
                <a:gd name="T51" fmla="*/ 280 h 1388"/>
                <a:gd name="T52" fmla="*/ 79 w 1352"/>
                <a:gd name="T53" fmla="*/ 267 h 1388"/>
                <a:gd name="T54" fmla="*/ 63 w 1352"/>
                <a:gd name="T55" fmla="*/ 263 h 1388"/>
                <a:gd name="T56" fmla="*/ 53 w 1352"/>
                <a:gd name="T57" fmla="*/ 245 h 1388"/>
                <a:gd name="T58" fmla="*/ 47 w 1352"/>
                <a:gd name="T59" fmla="*/ 227 h 1388"/>
                <a:gd name="T60" fmla="*/ 51 w 1352"/>
                <a:gd name="T61" fmla="*/ 218 h 1388"/>
                <a:gd name="T62" fmla="*/ 48 w 1352"/>
                <a:gd name="T63" fmla="*/ 217 h 1388"/>
                <a:gd name="T64" fmla="*/ 24 w 1352"/>
                <a:gd name="T65" fmla="*/ 220 h 1388"/>
                <a:gd name="T66" fmla="*/ 9 w 1352"/>
                <a:gd name="T67" fmla="*/ 229 h 1388"/>
                <a:gd name="T68" fmla="*/ 3 w 1352"/>
                <a:gd name="T69" fmla="*/ 224 h 1388"/>
                <a:gd name="T70" fmla="*/ 8 w 1352"/>
                <a:gd name="T71" fmla="*/ 215 h 1388"/>
                <a:gd name="T72" fmla="*/ 3 w 1352"/>
                <a:gd name="T73" fmla="*/ 206 h 1388"/>
                <a:gd name="T74" fmla="*/ 5 w 1352"/>
                <a:gd name="T75" fmla="*/ 189 h 1388"/>
                <a:gd name="T76" fmla="*/ 15 w 1352"/>
                <a:gd name="T77" fmla="*/ 172 h 1388"/>
                <a:gd name="T78" fmla="*/ 28 w 1352"/>
                <a:gd name="T79" fmla="*/ 162 h 1388"/>
                <a:gd name="T80" fmla="*/ 38 w 1352"/>
                <a:gd name="T81" fmla="*/ 150 h 1388"/>
                <a:gd name="T82" fmla="*/ 49 w 1352"/>
                <a:gd name="T83" fmla="*/ 131 h 1388"/>
                <a:gd name="T84" fmla="*/ 53 w 1352"/>
                <a:gd name="T85" fmla="*/ 89 h 1388"/>
                <a:gd name="T86" fmla="*/ 47 w 1352"/>
                <a:gd name="T87" fmla="*/ 72 h 1388"/>
                <a:gd name="T88" fmla="*/ 31 w 1352"/>
                <a:gd name="T89" fmla="*/ 60 h 1388"/>
                <a:gd name="T90" fmla="*/ 51 w 1352"/>
                <a:gd name="T91" fmla="*/ 42 h 1388"/>
                <a:gd name="T92" fmla="*/ 78 w 1352"/>
                <a:gd name="T93" fmla="*/ 44 h 1388"/>
                <a:gd name="T94" fmla="*/ 112 w 1352"/>
                <a:gd name="T95" fmla="*/ 60 h 1388"/>
                <a:gd name="T96" fmla="*/ 170 w 1352"/>
                <a:gd name="T97" fmla="*/ 138 h 1388"/>
                <a:gd name="T98" fmla="*/ 214 w 1352"/>
                <a:gd name="T99" fmla="*/ 109 h 1388"/>
                <a:gd name="T100" fmla="*/ 229 w 1352"/>
                <a:gd name="T101" fmla="*/ 50 h 1388"/>
                <a:gd name="T102" fmla="*/ 248 w 1352"/>
                <a:gd name="T103" fmla="*/ 26 h 1388"/>
                <a:gd name="T104" fmla="*/ 289 w 1352"/>
                <a:gd name="T105" fmla="*/ 47 h 1388"/>
                <a:gd name="T106" fmla="*/ 266 w 1352"/>
                <a:gd name="T107" fmla="*/ 82 h 1388"/>
                <a:gd name="T108" fmla="*/ 240 w 1352"/>
                <a:gd name="T109" fmla="*/ 101 h 1388"/>
                <a:gd name="T110" fmla="*/ 276 w 1352"/>
                <a:gd name="T111" fmla="*/ 122 h 1388"/>
                <a:gd name="T112" fmla="*/ 280 w 1352"/>
                <a:gd name="T113" fmla="*/ 183 h 1388"/>
                <a:gd name="T114" fmla="*/ 300 w 1352"/>
                <a:gd name="T115" fmla="*/ 216 h 1388"/>
                <a:gd name="T116" fmla="*/ 338 w 1352"/>
                <a:gd name="T117" fmla="*/ 225 h 1388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1352"/>
                <a:gd name="T178" fmla="*/ 0 h 1388"/>
                <a:gd name="T179" fmla="*/ 1352 w 1352"/>
                <a:gd name="T180" fmla="*/ 1388 h 1388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1352" h="1388">
                  <a:moveTo>
                    <a:pt x="1262" y="1026"/>
                  </a:moveTo>
                  <a:lnTo>
                    <a:pt x="1230" y="998"/>
                  </a:lnTo>
                  <a:lnTo>
                    <a:pt x="1203" y="1026"/>
                  </a:lnTo>
                  <a:lnTo>
                    <a:pt x="1197" y="1028"/>
                  </a:lnTo>
                  <a:lnTo>
                    <a:pt x="1185" y="1032"/>
                  </a:lnTo>
                  <a:lnTo>
                    <a:pt x="1171" y="1039"/>
                  </a:lnTo>
                  <a:lnTo>
                    <a:pt x="1159" y="1045"/>
                  </a:lnTo>
                  <a:lnTo>
                    <a:pt x="1154" y="1049"/>
                  </a:lnTo>
                  <a:lnTo>
                    <a:pt x="1152" y="1055"/>
                  </a:lnTo>
                  <a:lnTo>
                    <a:pt x="1150" y="1067"/>
                  </a:lnTo>
                  <a:lnTo>
                    <a:pt x="1148" y="1081"/>
                  </a:lnTo>
                  <a:lnTo>
                    <a:pt x="1144" y="1093"/>
                  </a:lnTo>
                  <a:lnTo>
                    <a:pt x="1138" y="1098"/>
                  </a:lnTo>
                  <a:lnTo>
                    <a:pt x="1130" y="1102"/>
                  </a:lnTo>
                  <a:lnTo>
                    <a:pt x="1118" y="1106"/>
                  </a:lnTo>
                  <a:lnTo>
                    <a:pt x="1104" y="1114"/>
                  </a:lnTo>
                  <a:lnTo>
                    <a:pt x="1091" y="1118"/>
                  </a:lnTo>
                  <a:lnTo>
                    <a:pt x="1079" y="1122"/>
                  </a:lnTo>
                  <a:lnTo>
                    <a:pt x="1069" y="1120"/>
                  </a:lnTo>
                  <a:lnTo>
                    <a:pt x="1059" y="1114"/>
                  </a:lnTo>
                  <a:lnTo>
                    <a:pt x="1047" y="1112"/>
                  </a:lnTo>
                  <a:lnTo>
                    <a:pt x="1035" y="1112"/>
                  </a:lnTo>
                  <a:lnTo>
                    <a:pt x="1032" y="1112"/>
                  </a:lnTo>
                  <a:lnTo>
                    <a:pt x="1032" y="1116"/>
                  </a:lnTo>
                  <a:lnTo>
                    <a:pt x="1030" y="1124"/>
                  </a:lnTo>
                  <a:lnTo>
                    <a:pt x="1026" y="1136"/>
                  </a:lnTo>
                  <a:lnTo>
                    <a:pt x="1020" y="1144"/>
                  </a:lnTo>
                  <a:lnTo>
                    <a:pt x="1012" y="1148"/>
                  </a:lnTo>
                  <a:lnTo>
                    <a:pt x="1004" y="1146"/>
                  </a:lnTo>
                  <a:lnTo>
                    <a:pt x="992" y="1140"/>
                  </a:lnTo>
                  <a:lnTo>
                    <a:pt x="980" y="1130"/>
                  </a:lnTo>
                  <a:lnTo>
                    <a:pt x="969" y="1122"/>
                  </a:lnTo>
                  <a:lnTo>
                    <a:pt x="963" y="1116"/>
                  </a:lnTo>
                  <a:lnTo>
                    <a:pt x="959" y="1114"/>
                  </a:lnTo>
                  <a:lnTo>
                    <a:pt x="959" y="1116"/>
                  </a:lnTo>
                  <a:lnTo>
                    <a:pt x="959" y="1118"/>
                  </a:lnTo>
                  <a:lnTo>
                    <a:pt x="957" y="1124"/>
                  </a:lnTo>
                  <a:lnTo>
                    <a:pt x="955" y="1130"/>
                  </a:lnTo>
                  <a:lnTo>
                    <a:pt x="951" y="1134"/>
                  </a:lnTo>
                  <a:lnTo>
                    <a:pt x="949" y="1140"/>
                  </a:lnTo>
                  <a:lnTo>
                    <a:pt x="945" y="1142"/>
                  </a:lnTo>
                  <a:lnTo>
                    <a:pt x="939" y="1144"/>
                  </a:lnTo>
                  <a:lnTo>
                    <a:pt x="935" y="1142"/>
                  </a:lnTo>
                  <a:lnTo>
                    <a:pt x="931" y="1140"/>
                  </a:lnTo>
                  <a:lnTo>
                    <a:pt x="925" y="1136"/>
                  </a:lnTo>
                  <a:lnTo>
                    <a:pt x="921" y="1132"/>
                  </a:lnTo>
                  <a:lnTo>
                    <a:pt x="919" y="1128"/>
                  </a:lnTo>
                  <a:lnTo>
                    <a:pt x="917" y="1126"/>
                  </a:lnTo>
                  <a:lnTo>
                    <a:pt x="915" y="1122"/>
                  </a:lnTo>
                  <a:lnTo>
                    <a:pt x="913" y="1122"/>
                  </a:lnTo>
                  <a:lnTo>
                    <a:pt x="911" y="1126"/>
                  </a:lnTo>
                  <a:lnTo>
                    <a:pt x="906" y="1132"/>
                  </a:lnTo>
                  <a:lnTo>
                    <a:pt x="896" y="1144"/>
                  </a:lnTo>
                  <a:lnTo>
                    <a:pt x="886" y="1154"/>
                  </a:lnTo>
                  <a:lnTo>
                    <a:pt x="874" y="1159"/>
                  </a:lnTo>
                  <a:lnTo>
                    <a:pt x="864" y="1163"/>
                  </a:lnTo>
                  <a:lnTo>
                    <a:pt x="852" y="1159"/>
                  </a:lnTo>
                  <a:lnTo>
                    <a:pt x="839" y="1150"/>
                  </a:lnTo>
                  <a:lnTo>
                    <a:pt x="825" y="1138"/>
                  </a:lnTo>
                  <a:lnTo>
                    <a:pt x="809" y="1128"/>
                  </a:lnTo>
                  <a:lnTo>
                    <a:pt x="797" y="1122"/>
                  </a:lnTo>
                  <a:lnTo>
                    <a:pt x="787" y="1120"/>
                  </a:lnTo>
                  <a:lnTo>
                    <a:pt x="778" y="1130"/>
                  </a:lnTo>
                  <a:lnTo>
                    <a:pt x="766" y="1144"/>
                  </a:lnTo>
                  <a:lnTo>
                    <a:pt x="754" y="1159"/>
                  </a:lnTo>
                  <a:lnTo>
                    <a:pt x="742" y="1171"/>
                  </a:lnTo>
                  <a:lnTo>
                    <a:pt x="734" y="1179"/>
                  </a:lnTo>
                  <a:lnTo>
                    <a:pt x="724" y="1177"/>
                  </a:lnTo>
                  <a:lnTo>
                    <a:pt x="711" y="1175"/>
                  </a:lnTo>
                  <a:lnTo>
                    <a:pt x="695" y="1169"/>
                  </a:lnTo>
                  <a:lnTo>
                    <a:pt x="679" y="1165"/>
                  </a:lnTo>
                  <a:lnTo>
                    <a:pt x="667" y="1165"/>
                  </a:lnTo>
                  <a:lnTo>
                    <a:pt x="659" y="1167"/>
                  </a:lnTo>
                  <a:lnTo>
                    <a:pt x="650" y="1183"/>
                  </a:lnTo>
                  <a:lnTo>
                    <a:pt x="646" y="1209"/>
                  </a:lnTo>
                  <a:lnTo>
                    <a:pt x="648" y="1234"/>
                  </a:lnTo>
                  <a:lnTo>
                    <a:pt x="656" y="1254"/>
                  </a:lnTo>
                  <a:lnTo>
                    <a:pt x="665" y="1278"/>
                  </a:lnTo>
                  <a:lnTo>
                    <a:pt x="673" y="1299"/>
                  </a:lnTo>
                  <a:lnTo>
                    <a:pt x="675" y="1317"/>
                  </a:lnTo>
                  <a:lnTo>
                    <a:pt x="673" y="1331"/>
                  </a:lnTo>
                  <a:lnTo>
                    <a:pt x="673" y="1346"/>
                  </a:lnTo>
                  <a:lnTo>
                    <a:pt x="673" y="1362"/>
                  </a:lnTo>
                  <a:lnTo>
                    <a:pt x="667" y="1374"/>
                  </a:lnTo>
                  <a:lnTo>
                    <a:pt x="658" y="1382"/>
                  </a:lnTo>
                  <a:lnTo>
                    <a:pt x="638" y="1386"/>
                  </a:lnTo>
                  <a:lnTo>
                    <a:pt x="620" y="1388"/>
                  </a:lnTo>
                  <a:lnTo>
                    <a:pt x="604" y="1386"/>
                  </a:lnTo>
                  <a:lnTo>
                    <a:pt x="591" y="1380"/>
                  </a:lnTo>
                  <a:lnTo>
                    <a:pt x="581" y="1362"/>
                  </a:lnTo>
                  <a:lnTo>
                    <a:pt x="573" y="1343"/>
                  </a:lnTo>
                  <a:lnTo>
                    <a:pt x="571" y="1321"/>
                  </a:lnTo>
                  <a:lnTo>
                    <a:pt x="569" y="1309"/>
                  </a:lnTo>
                  <a:lnTo>
                    <a:pt x="567" y="1297"/>
                  </a:lnTo>
                  <a:lnTo>
                    <a:pt x="565" y="1287"/>
                  </a:lnTo>
                  <a:lnTo>
                    <a:pt x="559" y="1282"/>
                  </a:lnTo>
                  <a:lnTo>
                    <a:pt x="553" y="1283"/>
                  </a:lnTo>
                  <a:lnTo>
                    <a:pt x="545" y="1291"/>
                  </a:lnTo>
                  <a:lnTo>
                    <a:pt x="534" y="1303"/>
                  </a:lnTo>
                  <a:lnTo>
                    <a:pt x="518" y="1317"/>
                  </a:lnTo>
                  <a:lnTo>
                    <a:pt x="504" y="1331"/>
                  </a:lnTo>
                  <a:lnTo>
                    <a:pt x="488" y="1341"/>
                  </a:lnTo>
                  <a:lnTo>
                    <a:pt x="476" y="1343"/>
                  </a:lnTo>
                  <a:lnTo>
                    <a:pt x="465" y="1343"/>
                  </a:lnTo>
                  <a:lnTo>
                    <a:pt x="451" y="1343"/>
                  </a:lnTo>
                  <a:lnTo>
                    <a:pt x="437" y="1345"/>
                  </a:lnTo>
                  <a:lnTo>
                    <a:pt x="425" y="1343"/>
                  </a:lnTo>
                  <a:lnTo>
                    <a:pt x="415" y="1337"/>
                  </a:lnTo>
                  <a:lnTo>
                    <a:pt x="404" y="1323"/>
                  </a:lnTo>
                  <a:lnTo>
                    <a:pt x="394" y="1307"/>
                  </a:lnTo>
                  <a:lnTo>
                    <a:pt x="388" y="1287"/>
                  </a:lnTo>
                  <a:lnTo>
                    <a:pt x="386" y="1272"/>
                  </a:lnTo>
                  <a:lnTo>
                    <a:pt x="382" y="1256"/>
                  </a:lnTo>
                  <a:lnTo>
                    <a:pt x="378" y="1244"/>
                  </a:lnTo>
                  <a:lnTo>
                    <a:pt x="378" y="1240"/>
                  </a:lnTo>
                  <a:lnTo>
                    <a:pt x="372" y="1240"/>
                  </a:lnTo>
                  <a:lnTo>
                    <a:pt x="358" y="1240"/>
                  </a:lnTo>
                  <a:lnTo>
                    <a:pt x="341" y="1238"/>
                  </a:lnTo>
                  <a:lnTo>
                    <a:pt x="321" y="1236"/>
                  </a:lnTo>
                  <a:lnTo>
                    <a:pt x="303" y="1232"/>
                  </a:lnTo>
                  <a:lnTo>
                    <a:pt x="291" y="1224"/>
                  </a:lnTo>
                  <a:lnTo>
                    <a:pt x="282" y="1219"/>
                  </a:lnTo>
                  <a:lnTo>
                    <a:pt x="276" y="1213"/>
                  </a:lnTo>
                  <a:lnTo>
                    <a:pt x="270" y="1209"/>
                  </a:lnTo>
                  <a:lnTo>
                    <a:pt x="268" y="1201"/>
                  </a:lnTo>
                  <a:lnTo>
                    <a:pt x="268" y="1189"/>
                  </a:lnTo>
                  <a:lnTo>
                    <a:pt x="274" y="1171"/>
                  </a:lnTo>
                  <a:lnTo>
                    <a:pt x="280" y="1150"/>
                  </a:lnTo>
                  <a:lnTo>
                    <a:pt x="284" y="1134"/>
                  </a:lnTo>
                  <a:lnTo>
                    <a:pt x="285" y="1120"/>
                  </a:lnTo>
                  <a:lnTo>
                    <a:pt x="287" y="1110"/>
                  </a:lnTo>
                  <a:lnTo>
                    <a:pt x="291" y="1100"/>
                  </a:lnTo>
                  <a:lnTo>
                    <a:pt x="299" y="1087"/>
                  </a:lnTo>
                  <a:lnTo>
                    <a:pt x="309" y="1075"/>
                  </a:lnTo>
                  <a:lnTo>
                    <a:pt x="315" y="1065"/>
                  </a:lnTo>
                  <a:lnTo>
                    <a:pt x="311" y="1057"/>
                  </a:lnTo>
                  <a:lnTo>
                    <a:pt x="303" y="1053"/>
                  </a:lnTo>
                  <a:lnTo>
                    <a:pt x="289" y="1053"/>
                  </a:lnTo>
                  <a:lnTo>
                    <a:pt x="272" y="1053"/>
                  </a:lnTo>
                  <a:lnTo>
                    <a:pt x="254" y="1051"/>
                  </a:lnTo>
                  <a:lnTo>
                    <a:pt x="240" y="1047"/>
                  </a:lnTo>
                  <a:lnTo>
                    <a:pt x="230" y="1039"/>
                  </a:lnTo>
                  <a:lnTo>
                    <a:pt x="221" y="1020"/>
                  </a:lnTo>
                  <a:lnTo>
                    <a:pt x="217" y="1000"/>
                  </a:lnTo>
                  <a:lnTo>
                    <a:pt x="211" y="980"/>
                  </a:lnTo>
                  <a:lnTo>
                    <a:pt x="207" y="959"/>
                  </a:lnTo>
                  <a:lnTo>
                    <a:pt x="205" y="943"/>
                  </a:lnTo>
                  <a:lnTo>
                    <a:pt x="199" y="931"/>
                  </a:lnTo>
                  <a:lnTo>
                    <a:pt x="191" y="919"/>
                  </a:lnTo>
                  <a:lnTo>
                    <a:pt x="187" y="908"/>
                  </a:lnTo>
                  <a:lnTo>
                    <a:pt x="189" y="894"/>
                  </a:lnTo>
                  <a:lnTo>
                    <a:pt x="191" y="888"/>
                  </a:lnTo>
                  <a:lnTo>
                    <a:pt x="197" y="884"/>
                  </a:lnTo>
                  <a:lnTo>
                    <a:pt x="201" y="878"/>
                  </a:lnTo>
                  <a:lnTo>
                    <a:pt x="205" y="874"/>
                  </a:lnTo>
                  <a:lnTo>
                    <a:pt x="209" y="870"/>
                  </a:lnTo>
                  <a:lnTo>
                    <a:pt x="211" y="868"/>
                  </a:lnTo>
                  <a:lnTo>
                    <a:pt x="213" y="868"/>
                  </a:lnTo>
                  <a:lnTo>
                    <a:pt x="207" y="868"/>
                  </a:lnTo>
                  <a:lnTo>
                    <a:pt x="193" y="868"/>
                  </a:lnTo>
                  <a:lnTo>
                    <a:pt x="173" y="870"/>
                  </a:lnTo>
                  <a:lnTo>
                    <a:pt x="152" y="870"/>
                  </a:lnTo>
                  <a:lnTo>
                    <a:pt x="130" y="872"/>
                  </a:lnTo>
                  <a:lnTo>
                    <a:pt x="112" y="876"/>
                  </a:lnTo>
                  <a:lnTo>
                    <a:pt x="97" y="882"/>
                  </a:lnTo>
                  <a:lnTo>
                    <a:pt x="81" y="892"/>
                  </a:lnTo>
                  <a:lnTo>
                    <a:pt x="67" y="902"/>
                  </a:lnTo>
                  <a:lnTo>
                    <a:pt x="53" y="912"/>
                  </a:lnTo>
                  <a:lnTo>
                    <a:pt x="43" y="915"/>
                  </a:lnTo>
                  <a:lnTo>
                    <a:pt x="34" y="915"/>
                  </a:lnTo>
                  <a:lnTo>
                    <a:pt x="28" y="912"/>
                  </a:lnTo>
                  <a:lnTo>
                    <a:pt x="22" y="908"/>
                  </a:lnTo>
                  <a:lnTo>
                    <a:pt x="18" y="906"/>
                  </a:lnTo>
                  <a:lnTo>
                    <a:pt x="14" y="902"/>
                  </a:lnTo>
                  <a:lnTo>
                    <a:pt x="10" y="896"/>
                  </a:lnTo>
                  <a:lnTo>
                    <a:pt x="10" y="892"/>
                  </a:lnTo>
                  <a:lnTo>
                    <a:pt x="10" y="884"/>
                  </a:lnTo>
                  <a:lnTo>
                    <a:pt x="16" y="876"/>
                  </a:lnTo>
                  <a:lnTo>
                    <a:pt x="24" y="868"/>
                  </a:lnTo>
                  <a:lnTo>
                    <a:pt x="32" y="862"/>
                  </a:lnTo>
                  <a:lnTo>
                    <a:pt x="37" y="854"/>
                  </a:lnTo>
                  <a:lnTo>
                    <a:pt x="37" y="843"/>
                  </a:lnTo>
                  <a:lnTo>
                    <a:pt x="34" y="835"/>
                  </a:lnTo>
                  <a:lnTo>
                    <a:pt x="24" y="829"/>
                  </a:lnTo>
                  <a:lnTo>
                    <a:pt x="14" y="823"/>
                  </a:lnTo>
                  <a:lnTo>
                    <a:pt x="6" y="817"/>
                  </a:lnTo>
                  <a:lnTo>
                    <a:pt x="0" y="811"/>
                  </a:lnTo>
                  <a:lnTo>
                    <a:pt x="2" y="799"/>
                  </a:lnTo>
                  <a:lnTo>
                    <a:pt x="12" y="776"/>
                  </a:lnTo>
                  <a:lnTo>
                    <a:pt x="22" y="758"/>
                  </a:lnTo>
                  <a:lnTo>
                    <a:pt x="34" y="744"/>
                  </a:lnTo>
                  <a:lnTo>
                    <a:pt x="41" y="734"/>
                  </a:lnTo>
                  <a:lnTo>
                    <a:pt x="47" y="719"/>
                  </a:lnTo>
                  <a:lnTo>
                    <a:pt x="55" y="701"/>
                  </a:lnTo>
                  <a:lnTo>
                    <a:pt x="61" y="685"/>
                  </a:lnTo>
                  <a:lnTo>
                    <a:pt x="67" y="675"/>
                  </a:lnTo>
                  <a:lnTo>
                    <a:pt x="75" y="669"/>
                  </a:lnTo>
                  <a:lnTo>
                    <a:pt x="89" y="665"/>
                  </a:lnTo>
                  <a:lnTo>
                    <a:pt x="102" y="660"/>
                  </a:lnTo>
                  <a:lnTo>
                    <a:pt x="114" y="646"/>
                  </a:lnTo>
                  <a:lnTo>
                    <a:pt x="122" y="632"/>
                  </a:lnTo>
                  <a:lnTo>
                    <a:pt x="126" y="620"/>
                  </a:lnTo>
                  <a:lnTo>
                    <a:pt x="130" y="614"/>
                  </a:lnTo>
                  <a:lnTo>
                    <a:pt x="142" y="604"/>
                  </a:lnTo>
                  <a:lnTo>
                    <a:pt x="152" y="599"/>
                  </a:lnTo>
                  <a:lnTo>
                    <a:pt x="161" y="595"/>
                  </a:lnTo>
                  <a:lnTo>
                    <a:pt x="167" y="591"/>
                  </a:lnTo>
                  <a:lnTo>
                    <a:pt x="175" y="581"/>
                  </a:lnTo>
                  <a:lnTo>
                    <a:pt x="187" y="553"/>
                  </a:lnTo>
                  <a:lnTo>
                    <a:pt x="197" y="522"/>
                  </a:lnTo>
                  <a:lnTo>
                    <a:pt x="205" y="488"/>
                  </a:lnTo>
                  <a:lnTo>
                    <a:pt x="213" y="445"/>
                  </a:lnTo>
                  <a:lnTo>
                    <a:pt x="215" y="404"/>
                  </a:lnTo>
                  <a:lnTo>
                    <a:pt x="213" y="384"/>
                  </a:lnTo>
                  <a:lnTo>
                    <a:pt x="213" y="358"/>
                  </a:lnTo>
                  <a:lnTo>
                    <a:pt x="213" y="333"/>
                  </a:lnTo>
                  <a:lnTo>
                    <a:pt x="211" y="309"/>
                  </a:lnTo>
                  <a:lnTo>
                    <a:pt x="209" y="295"/>
                  </a:lnTo>
                  <a:lnTo>
                    <a:pt x="201" y="288"/>
                  </a:lnTo>
                  <a:lnTo>
                    <a:pt x="189" y="286"/>
                  </a:lnTo>
                  <a:lnTo>
                    <a:pt x="173" y="284"/>
                  </a:lnTo>
                  <a:lnTo>
                    <a:pt x="159" y="280"/>
                  </a:lnTo>
                  <a:lnTo>
                    <a:pt x="146" y="274"/>
                  </a:lnTo>
                  <a:lnTo>
                    <a:pt x="134" y="260"/>
                  </a:lnTo>
                  <a:lnTo>
                    <a:pt x="126" y="242"/>
                  </a:lnTo>
                  <a:lnTo>
                    <a:pt x="122" y="225"/>
                  </a:lnTo>
                  <a:lnTo>
                    <a:pt x="124" y="181"/>
                  </a:lnTo>
                  <a:lnTo>
                    <a:pt x="144" y="162"/>
                  </a:lnTo>
                  <a:lnTo>
                    <a:pt x="169" y="183"/>
                  </a:lnTo>
                  <a:lnTo>
                    <a:pt x="203" y="168"/>
                  </a:lnTo>
                  <a:lnTo>
                    <a:pt x="199" y="114"/>
                  </a:lnTo>
                  <a:lnTo>
                    <a:pt x="228" y="20"/>
                  </a:lnTo>
                  <a:lnTo>
                    <a:pt x="266" y="0"/>
                  </a:lnTo>
                  <a:lnTo>
                    <a:pt x="278" y="116"/>
                  </a:lnTo>
                  <a:lnTo>
                    <a:pt x="311" y="177"/>
                  </a:lnTo>
                  <a:lnTo>
                    <a:pt x="354" y="170"/>
                  </a:lnTo>
                  <a:lnTo>
                    <a:pt x="400" y="118"/>
                  </a:lnTo>
                  <a:lnTo>
                    <a:pt x="429" y="156"/>
                  </a:lnTo>
                  <a:lnTo>
                    <a:pt x="411" y="191"/>
                  </a:lnTo>
                  <a:lnTo>
                    <a:pt x="447" y="242"/>
                  </a:lnTo>
                  <a:lnTo>
                    <a:pt x="496" y="244"/>
                  </a:lnTo>
                  <a:lnTo>
                    <a:pt x="551" y="329"/>
                  </a:lnTo>
                  <a:lnTo>
                    <a:pt x="614" y="439"/>
                  </a:lnTo>
                  <a:lnTo>
                    <a:pt x="646" y="516"/>
                  </a:lnTo>
                  <a:lnTo>
                    <a:pt x="681" y="551"/>
                  </a:lnTo>
                  <a:lnTo>
                    <a:pt x="721" y="543"/>
                  </a:lnTo>
                  <a:lnTo>
                    <a:pt x="793" y="494"/>
                  </a:lnTo>
                  <a:lnTo>
                    <a:pt x="803" y="518"/>
                  </a:lnTo>
                  <a:lnTo>
                    <a:pt x="852" y="492"/>
                  </a:lnTo>
                  <a:lnTo>
                    <a:pt x="856" y="435"/>
                  </a:lnTo>
                  <a:lnTo>
                    <a:pt x="831" y="402"/>
                  </a:lnTo>
                  <a:lnTo>
                    <a:pt x="831" y="335"/>
                  </a:lnTo>
                  <a:lnTo>
                    <a:pt x="868" y="315"/>
                  </a:lnTo>
                  <a:lnTo>
                    <a:pt x="925" y="244"/>
                  </a:lnTo>
                  <a:lnTo>
                    <a:pt x="917" y="199"/>
                  </a:lnTo>
                  <a:lnTo>
                    <a:pt x="941" y="171"/>
                  </a:lnTo>
                  <a:lnTo>
                    <a:pt x="976" y="171"/>
                  </a:lnTo>
                  <a:lnTo>
                    <a:pt x="980" y="148"/>
                  </a:lnTo>
                  <a:lnTo>
                    <a:pt x="967" y="120"/>
                  </a:lnTo>
                  <a:lnTo>
                    <a:pt x="994" y="103"/>
                  </a:lnTo>
                  <a:lnTo>
                    <a:pt x="1043" y="108"/>
                  </a:lnTo>
                  <a:lnTo>
                    <a:pt x="1043" y="162"/>
                  </a:lnTo>
                  <a:lnTo>
                    <a:pt x="1065" y="232"/>
                  </a:lnTo>
                  <a:lnTo>
                    <a:pt x="1128" y="227"/>
                  </a:lnTo>
                  <a:lnTo>
                    <a:pt x="1154" y="189"/>
                  </a:lnTo>
                  <a:lnTo>
                    <a:pt x="1187" y="211"/>
                  </a:lnTo>
                  <a:lnTo>
                    <a:pt x="1193" y="252"/>
                  </a:lnTo>
                  <a:lnTo>
                    <a:pt x="1177" y="315"/>
                  </a:lnTo>
                  <a:lnTo>
                    <a:pt x="1126" y="329"/>
                  </a:lnTo>
                  <a:lnTo>
                    <a:pt x="1061" y="327"/>
                  </a:lnTo>
                  <a:lnTo>
                    <a:pt x="1047" y="311"/>
                  </a:lnTo>
                  <a:lnTo>
                    <a:pt x="1024" y="337"/>
                  </a:lnTo>
                  <a:lnTo>
                    <a:pt x="994" y="315"/>
                  </a:lnTo>
                  <a:lnTo>
                    <a:pt x="939" y="376"/>
                  </a:lnTo>
                  <a:lnTo>
                    <a:pt x="961" y="404"/>
                  </a:lnTo>
                  <a:lnTo>
                    <a:pt x="965" y="459"/>
                  </a:lnTo>
                  <a:lnTo>
                    <a:pt x="1006" y="471"/>
                  </a:lnTo>
                  <a:lnTo>
                    <a:pt x="1051" y="449"/>
                  </a:lnTo>
                  <a:lnTo>
                    <a:pt x="1069" y="445"/>
                  </a:lnTo>
                  <a:lnTo>
                    <a:pt x="1104" y="490"/>
                  </a:lnTo>
                  <a:lnTo>
                    <a:pt x="1075" y="561"/>
                  </a:lnTo>
                  <a:lnTo>
                    <a:pt x="1053" y="614"/>
                  </a:lnTo>
                  <a:lnTo>
                    <a:pt x="1075" y="658"/>
                  </a:lnTo>
                  <a:lnTo>
                    <a:pt x="1116" y="677"/>
                  </a:lnTo>
                  <a:lnTo>
                    <a:pt x="1118" y="732"/>
                  </a:lnTo>
                  <a:lnTo>
                    <a:pt x="1081" y="782"/>
                  </a:lnTo>
                  <a:lnTo>
                    <a:pt x="1112" y="837"/>
                  </a:lnTo>
                  <a:lnTo>
                    <a:pt x="1138" y="819"/>
                  </a:lnTo>
                  <a:lnTo>
                    <a:pt x="1187" y="823"/>
                  </a:lnTo>
                  <a:lnTo>
                    <a:pt x="1197" y="864"/>
                  </a:lnTo>
                  <a:lnTo>
                    <a:pt x="1228" y="884"/>
                  </a:lnTo>
                  <a:lnTo>
                    <a:pt x="1262" y="864"/>
                  </a:lnTo>
                  <a:lnTo>
                    <a:pt x="1293" y="888"/>
                  </a:lnTo>
                  <a:lnTo>
                    <a:pt x="1329" y="872"/>
                  </a:lnTo>
                  <a:lnTo>
                    <a:pt x="1352" y="900"/>
                  </a:lnTo>
                  <a:lnTo>
                    <a:pt x="1343" y="973"/>
                  </a:lnTo>
                  <a:lnTo>
                    <a:pt x="1291" y="986"/>
                  </a:lnTo>
                  <a:lnTo>
                    <a:pt x="1262" y="1026"/>
                  </a:lnTo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3" name="Freeform 73"/>
            <p:cNvSpPr>
              <a:spLocks/>
            </p:cNvSpPr>
            <p:nvPr/>
          </p:nvSpPr>
          <p:spPr bwMode="gray">
            <a:xfrm>
              <a:off x="3781153" y="5198393"/>
              <a:ext cx="946150" cy="685800"/>
            </a:xfrm>
            <a:custGeom>
              <a:avLst/>
              <a:gdLst>
                <a:gd name="T0" fmla="*/ 209 w 1191"/>
                <a:gd name="T1" fmla="*/ 213 h 864"/>
                <a:gd name="T2" fmla="*/ 202 w 1191"/>
                <a:gd name="T3" fmla="*/ 215 h 864"/>
                <a:gd name="T4" fmla="*/ 195 w 1191"/>
                <a:gd name="T5" fmla="*/ 214 h 864"/>
                <a:gd name="T6" fmla="*/ 186 w 1191"/>
                <a:gd name="T7" fmla="*/ 210 h 864"/>
                <a:gd name="T8" fmla="*/ 180 w 1191"/>
                <a:gd name="T9" fmla="*/ 210 h 864"/>
                <a:gd name="T10" fmla="*/ 174 w 1191"/>
                <a:gd name="T11" fmla="*/ 203 h 864"/>
                <a:gd name="T12" fmla="*/ 169 w 1191"/>
                <a:gd name="T13" fmla="*/ 200 h 864"/>
                <a:gd name="T14" fmla="*/ 163 w 1191"/>
                <a:gd name="T15" fmla="*/ 210 h 864"/>
                <a:gd name="T16" fmla="*/ 155 w 1191"/>
                <a:gd name="T17" fmla="*/ 214 h 864"/>
                <a:gd name="T18" fmla="*/ 146 w 1191"/>
                <a:gd name="T19" fmla="*/ 216 h 864"/>
                <a:gd name="T20" fmla="*/ 140 w 1191"/>
                <a:gd name="T21" fmla="*/ 211 h 864"/>
                <a:gd name="T22" fmla="*/ 133 w 1191"/>
                <a:gd name="T23" fmla="*/ 213 h 864"/>
                <a:gd name="T24" fmla="*/ 123 w 1191"/>
                <a:gd name="T25" fmla="*/ 213 h 864"/>
                <a:gd name="T26" fmla="*/ 112 w 1191"/>
                <a:gd name="T27" fmla="*/ 206 h 864"/>
                <a:gd name="T28" fmla="*/ 101 w 1191"/>
                <a:gd name="T29" fmla="*/ 198 h 864"/>
                <a:gd name="T30" fmla="*/ 93 w 1191"/>
                <a:gd name="T31" fmla="*/ 189 h 864"/>
                <a:gd name="T32" fmla="*/ 88 w 1191"/>
                <a:gd name="T33" fmla="*/ 176 h 864"/>
                <a:gd name="T34" fmla="*/ 91 w 1191"/>
                <a:gd name="T35" fmla="*/ 171 h 864"/>
                <a:gd name="T36" fmla="*/ 94 w 1191"/>
                <a:gd name="T37" fmla="*/ 170 h 864"/>
                <a:gd name="T38" fmla="*/ 96 w 1191"/>
                <a:gd name="T39" fmla="*/ 167 h 864"/>
                <a:gd name="T40" fmla="*/ 87 w 1191"/>
                <a:gd name="T41" fmla="*/ 160 h 864"/>
                <a:gd name="T42" fmla="*/ 79 w 1191"/>
                <a:gd name="T43" fmla="*/ 161 h 864"/>
                <a:gd name="T44" fmla="*/ 74 w 1191"/>
                <a:gd name="T45" fmla="*/ 163 h 864"/>
                <a:gd name="T46" fmla="*/ 66 w 1191"/>
                <a:gd name="T47" fmla="*/ 158 h 864"/>
                <a:gd name="T48" fmla="*/ 60 w 1191"/>
                <a:gd name="T49" fmla="*/ 161 h 864"/>
                <a:gd name="T50" fmla="*/ 52 w 1191"/>
                <a:gd name="T51" fmla="*/ 156 h 864"/>
                <a:gd name="T52" fmla="*/ 46 w 1191"/>
                <a:gd name="T53" fmla="*/ 152 h 864"/>
                <a:gd name="T54" fmla="*/ 66 w 1191"/>
                <a:gd name="T55" fmla="*/ 135 h 864"/>
                <a:gd name="T56" fmla="*/ 53 w 1191"/>
                <a:gd name="T57" fmla="*/ 114 h 864"/>
                <a:gd name="T58" fmla="*/ 29 w 1191"/>
                <a:gd name="T59" fmla="*/ 108 h 864"/>
                <a:gd name="T60" fmla="*/ 8 w 1191"/>
                <a:gd name="T61" fmla="*/ 101 h 864"/>
                <a:gd name="T62" fmla="*/ 26 w 1191"/>
                <a:gd name="T63" fmla="*/ 74 h 864"/>
                <a:gd name="T64" fmla="*/ 63 w 1191"/>
                <a:gd name="T65" fmla="*/ 84 h 864"/>
                <a:gd name="T66" fmla="*/ 77 w 1191"/>
                <a:gd name="T67" fmla="*/ 70 h 864"/>
                <a:gd name="T68" fmla="*/ 100 w 1191"/>
                <a:gd name="T69" fmla="*/ 52 h 864"/>
                <a:gd name="T70" fmla="*/ 124 w 1191"/>
                <a:gd name="T71" fmla="*/ 56 h 864"/>
                <a:gd name="T72" fmla="*/ 144 w 1191"/>
                <a:gd name="T73" fmla="*/ 48 h 864"/>
                <a:gd name="T74" fmla="*/ 165 w 1191"/>
                <a:gd name="T75" fmla="*/ 40 h 864"/>
                <a:gd name="T76" fmla="*/ 182 w 1191"/>
                <a:gd name="T77" fmla="*/ 27 h 864"/>
                <a:gd name="T78" fmla="*/ 200 w 1191"/>
                <a:gd name="T79" fmla="*/ 19 h 864"/>
                <a:gd name="T80" fmla="*/ 217 w 1191"/>
                <a:gd name="T81" fmla="*/ 9 h 864"/>
                <a:gd name="T82" fmla="*/ 244 w 1191"/>
                <a:gd name="T83" fmla="*/ 5 h 864"/>
                <a:gd name="T84" fmla="*/ 260 w 1191"/>
                <a:gd name="T85" fmla="*/ 18 h 864"/>
                <a:gd name="T86" fmla="*/ 252 w 1191"/>
                <a:gd name="T87" fmla="*/ 54 h 864"/>
                <a:gd name="T88" fmla="*/ 274 w 1191"/>
                <a:gd name="T89" fmla="*/ 71 h 864"/>
                <a:gd name="T90" fmla="*/ 298 w 1191"/>
                <a:gd name="T91" fmla="*/ 81 h 864"/>
                <a:gd name="T92" fmla="*/ 282 w 1191"/>
                <a:gd name="T93" fmla="*/ 108 h 864"/>
                <a:gd name="T94" fmla="*/ 260 w 1191"/>
                <a:gd name="T95" fmla="*/ 161 h 864"/>
                <a:gd name="T96" fmla="*/ 248 w 1191"/>
                <a:gd name="T97" fmla="*/ 182 h 864"/>
                <a:gd name="T98" fmla="*/ 225 w 1191"/>
                <a:gd name="T99" fmla="*/ 197 h 864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1191"/>
                <a:gd name="T151" fmla="*/ 0 h 864"/>
                <a:gd name="T152" fmla="*/ 1191 w 1191"/>
                <a:gd name="T153" fmla="*/ 864 h 864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1191" h="864">
                  <a:moveTo>
                    <a:pt x="866" y="835"/>
                  </a:moveTo>
                  <a:lnTo>
                    <a:pt x="834" y="815"/>
                  </a:lnTo>
                  <a:lnTo>
                    <a:pt x="836" y="852"/>
                  </a:lnTo>
                  <a:lnTo>
                    <a:pt x="832" y="852"/>
                  </a:lnTo>
                  <a:lnTo>
                    <a:pt x="821" y="856"/>
                  </a:lnTo>
                  <a:lnTo>
                    <a:pt x="807" y="860"/>
                  </a:lnTo>
                  <a:lnTo>
                    <a:pt x="793" y="864"/>
                  </a:lnTo>
                  <a:lnTo>
                    <a:pt x="783" y="862"/>
                  </a:lnTo>
                  <a:lnTo>
                    <a:pt x="777" y="856"/>
                  </a:lnTo>
                  <a:lnTo>
                    <a:pt x="767" y="849"/>
                  </a:lnTo>
                  <a:lnTo>
                    <a:pt x="758" y="841"/>
                  </a:lnTo>
                  <a:lnTo>
                    <a:pt x="744" y="837"/>
                  </a:lnTo>
                  <a:lnTo>
                    <a:pt x="734" y="837"/>
                  </a:lnTo>
                  <a:lnTo>
                    <a:pt x="726" y="837"/>
                  </a:lnTo>
                  <a:lnTo>
                    <a:pt x="718" y="837"/>
                  </a:lnTo>
                  <a:lnTo>
                    <a:pt x="708" y="831"/>
                  </a:lnTo>
                  <a:lnTo>
                    <a:pt x="701" y="821"/>
                  </a:lnTo>
                  <a:lnTo>
                    <a:pt x="693" y="811"/>
                  </a:lnTo>
                  <a:lnTo>
                    <a:pt x="687" y="801"/>
                  </a:lnTo>
                  <a:lnTo>
                    <a:pt x="681" y="797"/>
                  </a:lnTo>
                  <a:lnTo>
                    <a:pt x="673" y="799"/>
                  </a:lnTo>
                  <a:lnTo>
                    <a:pt x="665" y="811"/>
                  </a:lnTo>
                  <a:lnTo>
                    <a:pt x="657" y="825"/>
                  </a:lnTo>
                  <a:lnTo>
                    <a:pt x="651" y="839"/>
                  </a:lnTo>
                  <a:lnTo>
                    <a:pt x="641" y="847"/>
                  </a:lnTo>
                  <a:lnTo>
                    <a:pt x="632" y="850"/>
                  </a:lnTo>
                  <a:lnTo>
                    <a:pt x="620" y="856"/>
                  </a:lnTo>
                  <a:lnTo>
                    <a:pt x="606" y="860"/>
                  </a:lnTo>
                  <a:lnTo>
                    <a:pt x="592" y="862"/>
                  </a:lnTo>
                  <a:lnTo>
                    <a:pt x="582" y="862"/>
                  </a:lnTo>
                  <a:lnTo>
                    <a:pt x="575" y="854"/>
                  </a:lnTo>
                  <a:lnTo>
                    <a:pt x="569" y="849"/>
                  </a:lnTo>
                  <a:lnTo>
                    <a:pt x="559" y="843"/>
                  </a:lnTo>
                  <a:lnTo>
                    <a:pt x="549" y="843"/>
                  </a:lnTo>
                  <a:lnTo>
                    <a:pt x="539" y="845"/>
                  </a:lnTo>
                  <a:lnTo>
                    <a:pt x="529" y="850"/>
                  </a:lnTo>
                  <a:lnTo>
                    <a:pt x="519" y="854"/>
                  </a:lnTo>
                  <a:lnTo>
                    <a:pt x="508" y="854"/>
                  </a:lnTo>
                  <a:lnTo>
                    <a:pt x="492" y="849"/>
                  </a:lnTo>
                  <a:lnTo>
                    <a:pt x="474" y="837"/>
                  </a:lnTo>
                  <a:lnTo>
                    <a:pt x="458" y="829"/>
                  </a:lnTo>
                  <a:lnTo>
                    <a:pt x="445" y="821"/>
                  </a:lnTo>
                  <a:lnTo>
                    <a:pt x="431" y="811"/>
                  </a:lnTo>
                  <a:lnTo>
                    <a:pt x="417" y="799"/>
                  </a:lnTo>
                  <a:lnTo>
                    <a:pt x="403" y="791"/>
                  </a:lnTo>
                  <a:lnTo>
                    <a:pt x="389" y="784"/>
                  </a:lnTo>
                  <a:lnTo>
                    <a:pt x="382" y="776"/>
                  </a:lnTo>
                  <a:lnTo>
                    <a:pt x="370" y="754"/>
                  </a:lnTo>
                  <a:lnTo>
                    <a:pt x="358" y="732"/>
                  </a:lnTo>
                  <a:lnTo>
                    <a:pt x="352" y="717"/>
                  </a:lnTo>
                  <a:lnTo>
                    <a:pt x="350" y="703"/>
                  </a:lnTo>
                  <a:lnTo>
                    <a:pt x="354" y="691"/>
                  </a:lnTo>
                  <a:lnTo>
                    <a:pt x="358" y="685"/>
                  </a:lnTo>
                  <a:lnTo>
                    <a:pt x="364" y="683"/>
                  </a:lnTo>
                  <a:lnTo>
                    <a:pt x="368" y="681"/>
                  </a:lnTo>
                  <a:lnTo>
                    <a:pt x="372" y="679"/>
                  </a:lnTo>
                  <a:lnTo>
                    <a:pt x="376" y="677"/>
                  </a:lnTo>
                  <a:lnTo>
                    <a:pt x="380" y="673"/>
                  </a:lnTo>
                  <a:lnTo>
                    <a:pt x="382" y="671"/>
                  </a:lnTo>
                  <a:lnTo>
                    <a:pt x="382" y="665"/>
                  </a:lnTo>
                  <a:lnTo>
                    <a:pt x="376" y="654"/>
                  </a:lnTo>
                  <a:lnTo>
                    <a:pt x="364" y="646"/>
                  </a:lnTo>
                  <a:lnTo>
                    <a:pt x="348" y="638"/>
                  </a:lnTo>
                  <a:lnTo>
                    <a:pt x="332" y="636"/>
                  </a:lnTo>
                  <a:lnTo>
                    <a:pt x="323" y="638"/>
                  </a:lnTo>
                  <a:lnTo>
                    <a:pt x="315" y="644"/>
                  </a:lnTo>
                  <a:lnTo>
                    <a:pt x="307" y="650"/>
                  </a:lnTo>
                  <a:lnTo>
                    <a:pt x="301" y="652"/>
                  </a:lnTo>
                  <a:lnTo>
                    <a:pt x="295" y="650"/>
                  </a:lnTo>
                  <a:lnTo>
                    <a:pt x="283" y="636"/>
                  </a:lnTo>
                  <a:lnTo>
                    <a:pt x="273" y="630"/>
                  </a:lnTo>
                  <a:lnTo>
                    <a:pt x="262" y="630"/>
                  </a:lnTo>
                  <a:lnTo>
                    <a:pt x="254" y="636"/>
                  </a:lnTo>
                  <a:lnTo>
                    <a:pt x="246" y="642"/>
                  </a:lnTo>
                  <a:lnTo>
                    <a:pt x="238" y="644"/>
                  </a:lnTo>
                  <a:lnTo>
                    <a:pt x="230" y="640"/>
                  </a:lnTo>
                  <a:lnTo>
                    <a:pt x="220" y="632"/>
                  </a:lnTo>
                  <a:lnTo>
                    <a:pt x="208" y="624"/>
                  </a:lnTo>
                  <a:lnTo>
                    <a:pt x="195" y="614"/>
                  </a:lnTo>
                  <a:lnTo>
                    <a:pt x="185" y="608"/>
                  </a:lnTo>
                  <a:lnTo>
                    <a:pt x="181" y="606"/>
                  </a:lnTo>
                  <a:lnTo>
                    <a:pt x="181" y="593"/>
                  </a:lnTo>
                  <a:lnTo>
                    <a:pt x="210" y="553"/>
                  </a:lnTo>
                  <a:lnTo>
                    <a:pt x="262" y="540"/>
                  </a:lnTo>
                  <a:lnTo>
                    <a:pt x="271" y="467"/>
                  </a:lnTo>
                  <a:lnTo>
                    <a:pt x="248" y="439"/>
                  </a:lnTo>
                  <a:lnTo>
                    <a:pt x="212" y="455"/>
                  </a:lnTo>
                  <a:lnTo>
                    <a:pt x="179" y="435"/>
                  </a:lnTo>
                  <a:lnTo>
                    <a:pt x="147" y="451"/>
                  </a:lnTo>
                  <a:lnTo>
                    <a:pt x="116" y="431"/>
                  </a:lnTo>
                  <a:lnTo>
                    <a:pt x="106" y="390"/>
                  </a:lnTo>
                  <a:lnTo>
                    <a:pt x="57" y="386"/>
                  </a:lnTo>
                  <a:lnTo>
                    <a:pt x="31" y="404"/>
                  </a:lnTo>
                  <a:lnTo>
                    <a:pt x="0" y="349"/>
                  </a:lnTo>
                  <a:lnTo>
                    <a:pt x="51" y="347"/>
                  </a:lnTo>
                  <a:lnTo>
                    <a:pt x="104" y="295"/>
                  </a:lnTo>
                  <a:lnTo>
                    <a:pt x="139" y="292"/>
                  </a:lnTo>
                  <a:lnTo>
                    <a:pt x="195" y="327"/>
                  </a:lnTo>
                  <a:lnTo>
                    <a:pt x="250" y="335"/>
                  </a:lnTo>
                  <a:lnTo>
                    <a:pt x="275" y="309"/>
                  </a:lnTo>
                  <a:lnTo>
                    <a:pt x="279" y="288"/>
                  </a:lnTo>
                  <a:lnTo>
                    <a:pt x="307" y="278"/>
                  </a:lnTo>
                  <a:lnTo>
                    <a:pt x="338" y="248"/>
                  </a:lnTo>
                  <a:lnTo>
                    <a:pt x="386" y="238"/>
                  </a:lnTo>
                  <a:lnTo>
                    <a:pt x="397" y="207"/>
                  </a:lnTo>
                  <a:lnTo>
                    <a:pt x="437" y="181"/>
                  </a:lnTo>
                  <a:lnTo>
                    <a:pt x="458" y="223"/>
                  </a:lnTo>
                  <a:lnTo>
                    <a:pt x="496" y="225"/>
                  </a:lnTo>
                  <a:lnTo>
                    <a:pt x="521" y="248"/>
                  </a:lnTo>
                  <a:lnTo>
                    <a:pt x="567" y="227"/>
                  </a:lnTo>
                  <a:lnTo>
                    <a:pt x="575" y="189"/>
                  </a:lnTo>
                  <a:lnTo>
                    <a:pt x="604" y="173"/>
                  </a:lnTo>
                  <a:lnTo>
                    <a:pt x="641" y="193"/>
                  </a:lnTo>
                  <a:lnTo>
                    <a:pt x="659" y="160"/>
                  </a:lnTo>
                  <a:lnTo>
                    <a:pt x="695" y="160"/>
                  </a:lnTo>
                  <a:lnTo>
                    <a:pt x="693" y="120"/>
                  </a:lnTo>
                  <a:lnTo>
                    <a:pt x="728" y="108"/>
                  </a:lnTo>
                  <a:lnTo>
                    <a:pt x="740" y="122"/>
                  </a:lnTo>
                  <a:lnTo>
                    <a:pt x="765" y="71"/>
                  </a:lnTo>
                  <a:lnTo>
                    <a:pt x="797" y="73"/>
                  </a:lnTo>
                  <a:lnTo>
                    <a:pt x="825" y="77"/>
                  </a:lnTo>
                  <a:lnTo>
                    <a:pt x="840" y="30"/>
                  </a:lnTo>
                  <a:lnTo>
                    <a:pt x="868" y="36"/>
                  </a:lnTo>
                  <a:lnTo>
                    <a:pt x="891" y="63"/>
                  </a:lnTo>
                  <a:lnTo>
                    <a:pt x="933" y="6"/>
                  </a:lnTo>
                  <a:lnTo>
                    <a:pt x="974" y="18"/>
                  </a:lnTo>
                  <a:lnTo>
                    <a:pt x="1006" y="0"/>
                  </a:lnTo>
                  <a:lnTo>
                    <a:pt x="1039" y="10"/>
                  </a:lnTo>
                  <a:lnTo>
                    <a:pt x="1039" y="69"/>
                  </a:lnTo>
                  <a:lnTo>
                    <a:pt x="1065" y="89"/>
                  </a:lnTo>
                  <a:lnTo>
                    <a:pt x="1059" y="154"/>
                  </a:lnTo>
                  <a:lnTo>
                    <a:pt x="1006" y="215"/>
                  </a:lnTo>
                  <a:lnTo>
                    <a:pt x="1080" y="209"/>
                  </a:lnTo>
                  <a:lnTo>
                    <a:pt x="1096" y="234"/>
                  </a:lnTo>
                  <a:lnTo>
                    <a:pt x="1096" y="284"/>
                  </a:lnTo>
                  <a:lnTo>
                    <a:pt x="1134" y="258"/>
                  </a:lnTo>
                  <a:lnTo>
                    <a:pt x="1169" y="258"/>
                  </a:lnTo>
                  <a:lnTo>
                    <a:pt x="1191" y="321"/>
                  </a:lnTo>
                  <a:lnTo>
                    <a:pt x="1163" y="351"/>
                  </a:lnTo>
                  <a:lnTo>
                    <a:pt x="1167" y="408"/>
                  </a:lnTo>
                  <a:lnTo>
                    <a:pt x="1128" y="431"/>
                  </a:lnTo>
                  <a:lnTo>
                    <a:pt x="1104" y="504"/>
                  </a:lnTo>
                  <a:lnTo>
                    <a:pt x="1110" y="579"/>
                  </a:lnTo>
                  <a:lnTo>
                    <a:pt x="1039" y="642"/>
                  </a:lnTo>
                  <a:lnTo>
                    <a:pt x="1013" y="654"/>
                  </a:lnTo>
                  <a:lnTo>
                    <a:pt x="1013" y="713"/>
                  </a:lnTo>
                  <a:lnTo>
                    <a:pt x="990" y="728"/>
                  </a:lnTo>
                  <a:lnTo>
                    <a:pt x="943" y="738"/>
                  </a:lnTo>
                  <a:lnTo>
                    <a:pt x="937" y="776"/>
                  </a:lnTo>
                  <a:lnTo>
                    <a:pt x="899" y="788"/>
                  </a:lnTo>
                  <a:lnTo>
                    <a:pt x="866" y="835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4" name="Freeform 74"/>
            <p:cNvSpPr>
              <a:spLocks/>
            </p:cNvSpPr>
            <p:nvPr/>
          </p:nvSpPr>
          <p:spPr bwMode="gray">
            <a:xfrm>
              <a:off x="3781153" y="5198393"/>
              <a:ext cx="946150" cy="685800"/>
            </a:xfrm>
            <a:custGeom>
              <a:avLst/>
              <a:gdLst>
                <a:gd name="T0" fmla="*/ 209 w 1191"/>
                <a:gd name="T1" fmla="*/ 213 h 864"/>
                <a:gd name="T2" fmla="*/ 202 w 1191"/>
                <a:gd name="T3" fmla="*/ 215 h 864"/>
                <a:gd name="T4" fmla="*/ 195 w 1191"/>
                <a:gd name="T5" fmla="*/ 214 h 864"/>
                <a:gd name="T6" fmla="*/ 186 w 1191"/>
                <a:gd name="T7" fmla="*/ 210 h 864"/>
                <a:gd name="T8" fmla="*/ 180 w 1191"/>
                <a:gd name="T9" fmla="*/ 210 h 864"/>
                <a:gd name="T10" fmla="*/ 174 w 1191"/>
                <a:gd name="T11" fmla="*/ 203 h 864"/>
                <a:gd name="T12" fmla="*/ 169 w 1191"/>
                <a:gd name="T13" fmla="*/ 200 h 864"/>
                <a:gd name="T14" fmla="*/ 163 w 1191"/>
                <a:gd name="T15" fmla="*/ 210 h 864"/>
                <a:gd name="T16" fmla="*/ 155 w 1191"/>
                <a:gd name="T17" fmla="*/ 214 h 864"/>
                <a:gd name="T18" fmla="*/ 146 w 1191"/>
                <a:gd name="T19" fmla="*/ 216 h 864"/>
                <a:gd name="T20" fmla="*/ 140 w 1191"/>
                <a:gd name="T21" fmla="*/ 211 h 864"/>
                <a:gd name="T22" fmla="*/ 133 w 1191"/>
                <a:gd name="T23" fmla="*/ 213 h 864"/>
                <a:gd name="T24" fmla="*/ 123 w 1191"/>
                <a:gd name="T25" fmla="*/ 213 h 864"/>
                <a:gd name="T26" fmla="*/ 112 w 1191"/>
                <a:gd name="T27" fmla="*/ 206 h 864"/>
                <a:gd name="T28" fmla="*/ 101 w 1191"/>
                <a:gd name="T29" fmla="*/ 198 h 864"/>
                <a:gd name="T30" fmla="*/ 93 w 1191"/>
                <a:gd name="T31" fmla="*/ 189 h 864"/>
                <a:gd name="T32" fmla="*/ 88 w 1191"/>
                <a:gd name="T33" fmla="*/ 176 h 864"/>
                <a:gd name="T34" fmla="*/ 91 w 1191"/>
                <a:gd name="T35" fmla="*/ 171 h 864"/>
                <a:gd name="T36" fmla="*/ 94 w 1191"/>
                <a:gd name="T37" fmla="*/ 170 h 864"/>
                <a:gd name="T38" fmla="*/ 96 w 1191"/>
                <a:gd name="T39" fmla="*/ 167 h 864"/>
                <a:gd name="T40" fmla="*/ 87 w 1191"/>
                <a:gd name="T41" fmla="*/ 160 h 864"/>
                <a:gd name="T42" fmla="*/ 79 w 1191"/>
                <a:gd name="T43" fmla="*/ 161 h 864"/>
                <a:gd name="T44" fmla="*/ 74 w 1191"/>
                <a:gd name="T45" fmla="*/ 163 h 864"/>
                <a:gd name="T46" fmla="*/ 66 w 1191"/>
                <a:gd name="T47" fmla="*/ 158 h 864"/>
                <a:gd name="T48" fmla="*/ 60 w 1191"/>
                <a:gd name="T49" fmla="*/ 161 h 864"/>
                <a:gd name="T50" fmla="*/ 52 w 1191"/>
                <a:gd name="T51" fmla="*/ 156 h 864"/>
                <a:gd name="T52" fmla="*/ 46 w 1191"/>
                <a:gd name="T53" fmla="*/ 152 h 864"/>
                <a:gd name="T54" fmla="*/ 66 w 1191"/>
                <a:gd name="T55" fmla="*/ 135 h 864"/>
                <a:gd name="T56" fmla="*/ 53 w 1191"/>
                <a:gd name="T57" fmla="*/ 114 h 864"/>
                <a:gd name="T58" fmla="*/ 29 w 1191"/>
                <a:gd name="T59" fmla="*/ 108 h 864"/>
                <a:gd name="T60" fmla="*/ 8 w 1191"/>
                <a:gd name="T61" fmla="*/ 101 h 864"/>
                <a:gd name="T62" fmla="*/ 26 w 1191"/>
                <a:gd name="T63" fmla="*/ 74 h 864"/>
                <a:gd name="T64" fmla="*/ 63 w 1191"/>
                <a:gd name="T65" fmla="*/ 84 h 864"/>
                <a:gd name="T66" fmla="*/ 77 w 1191"/>
                <a:gd name="T67" fmla="*/ 70 h 864"/>
                <a:gd name="T68" fmla="*/ 100 w 1191"/>
                <a:gd name="T69" fmla="*/ 52 h 864"/>
                <a:gd name="T70" fmla="*/ 124 w 1191"/>
                <a:gd name="T71" fmla="*/ 56 h 864"/>
                <a:gd name="T72" fmla="*/ 144 w 1191"/>
                <a:gd name="T73" fmla="*/ 48 h 864"/>
                <a:gd name="T74" fmla="*/ 165 w 1191"/>
                <a:gd name="T75" fmla="*/ 40 h 864"/>
                <a:gd name="T76" fmla="*/ 182 w 1191"/>
                <a:gd name="T77" fmla="*/ 27 h 864"/>
                <a:gd name="T78" fmla="*/ 200 w 1191"/>
                <a:gd name="T79" fmla="*/ 19 h 864"/>
                <a:gd name="T80" fmla="*/ 217 w 1191"/>
                <a:gd name="T81" fmla="*/ 9 h 864"/>
                <a:gd name="T82" fmla="*/ 244 w 1191"/>
                <a:gd name="T83" fmla="*/ 5 h 864"/>
                <a:gd name="T84" fmla="*/ 260 w 1191"/>
                <a:gd name="T85" fmla="*/ 18 h 864"/>
                <a:gd name="T86" fmla="*/ 252 w 1191"/>
                <a:gd name="T87" fmla="*/ 54 h 864"/>
                <a:gd name="T88" fmla="*/ 274 w 1191"/>
                <a:gd name="T89" fmla="*/ 71 h 864"/>
                <a:gd name="T90" fmla="*/ 298 w 1191"/>
                <a:gd name="T91" fmla="*/ 81 h 864"/>
                <a:gd name="T92" fmla="*/ 282 w 1191"/>
                <a:gd name="T93" fmla="*/ 108 h 864"/>
                <a:gd name="T94" fmla="*/ 260 w 1191"/>
                <a:gd name="T95" fmla="*/ 161 h 864"/>
                <a:gd name="T96" fmla="*/ 248 w 1191"/>
                <a:gd name="T97" fmla="*/ 182 h 864"/>
                <a:gd name="T98" fmla="*/ 225 w 1191"/>
                <a:gd name="T99" fmla="*/ 197 h 864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1191"/>
                <a:gd name="T151" fmla="*/ 0 h 864"/>
                <a:gd name="T152" fmla="*/ 1191 w 1191"/>
                <a:gd name="T153" fmla="*/ 864 h 864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1191" h="864">
                  <a:moveTo>
                    <a:pt x="866" y="835"/>
                  </a:moveTo>
                  <a:lnTo>
                    <a:pt x="834" y="815"/>
                  </a:lnTo>
                  <a:lnTo>
                    <a:pt x="836" y="852"/>
                  </a:lnTo>
                  <a:lnTo>
                    <a:pt x="832" y="852"/>
                  </a:lnTo>
                  <a:lnTo>
                    <a:pt x="821" y="856"/>
                  </a:lnTo>
                  <a:lnTo>
                    <a:pt x="807" y="860"/>
                  </a:lnTo>
                  <a:lnTo>
                    <a:pt x="793" y="864"/>
                  </a:lnTo>
                  <a:lnTo>
                    <a:pt x="783" y="862"/>
                  </a:lnTo>
                  <a:lnTo>
                    <a:pt x="777" y="856"/>
                  </a:lnTo>
                  <a:lnTo>
                    <a:pt x="767" y="849"/>
                  </a:lnTo>
                  <a:lnTo>
                    <a:pt x="758" y="841"/>
                  </a:lnTo>
                  <a:lnTo>
                    <a:pt x="744" y="837"/>
                  </a:lnTo>
                  <a:lnTo>
                    <a:pt x="734" y="837"/>
                  </a:lnTo>
                  <a:lnTo>
                    <a:pt x="726" y="837"/>
                  </a:lnTo>
                  <a:lnTo>
                    <a:pt x="718" y="837"/>
                  </a:lnTo>
                  <a:lnTo>
                    <a:pt x="708" y="831"/>
                  </a:lnTo>
                  <a:lnTo>
                    <a:pt x="701" y="821"/>
                  </a:lnTo>
                  <a:lnTo>
                    <a:pt x="693" y="811"/>
                  </a:lnTo>
                  <a:lnTo>
                    <a:pt x="687" y="801"/>
                  </a:lnTo>
                  <a:lnTo>
                    <a:pt x="681" y="797"/>
                  </a:lnTo>
                  <a:lnTo>
                    <a:pt x="673" y="799"/>
                  </a:lnTo>
                  <a:lnTo>
                    <a:pt x="665" y="811"/>
                  </a:lnTo>
                  <a:lnTo>
                    <a:pt x="657" y="825"/>
                  </a:lnTo>
                  <a:lnTo>
                    <a:pt x="651" y="839"/>
                  </a:lnTo>
                  <a:lnTo>
                    <a:pt x="641" y="847"/>
                  </a:lnTo>
                  <a:lnTo>
                    <a:pt x="632" y="850"/>
                  </a:lnTo>
                  <a:lnTo>
                    <a:pt x="620" y="856"/>
                  </a:lnTo>
                  <a:lnTo>
                    <a:pt x="606" y="860"/>
                  </a:lnTo>
                  <a:lnTo>
                    <a:pt x="592" y="862"/>
                  </a:lnTo>
                  <a:lnTo>
                    <a:pt x="582" y="862"/>
                  </a:lnTo>
                  <a:lnTo>
                    <a:pt x="575" y="854"/>
                  </a:lnTo>
                  <a:lnTo>
                    <a:pt x="569" y="849"/>
                  </a:lnTo>
                  <a:lnTo>
                    <a:pt x="559" y="843"/>
                  </a:lnTo>
                  <a:lnTo>
                    <a:pt x="549" y="843"/>
                  </a:lnTo>
                  <a:lnTo>
                    <a:pt x="539" y="845"/>
                  </a:lnTo>
                  <a:lnTo>
                    <a:pt x="529" y="850"/>
                  </a:lnTo>
                  <a:lnTo>
                    <a:pt x="519" y="854"/>
                  </a:lnTo>
                  <a:lnTo>
                    <a:pt x="508" y="854"/>
                  </a:lnTo>
                  <a:lnTo>
                    <a:pt x="492" y="849"/>
                  </a:lnTo>
                  <a:lnTo>
                    <a:pt x="474" y="837"/>
                  </a:lnTo>
                  <a:lnTo>
                    <a:pt x="458" y="829"/>
                  </a:lnTo>
                  <a:lnTo>
                    <a:pt x="445" y="821"/>
                  </a:lnTo>
                  <a:lnTo>
                    <a:pt x="431" y="811"/>
                  </a:lnTo>
                  <a:lnTo>
                    <a:pt x="417" y="799"/>
                  </a:lnTo>
                  <a:lnTo>
                    <a:pt x="403" y="791"/>
                  </a:lnTo>
                  <a:lnTo>
                    <a:pt x="389" y="784"/>
                  </a:lnTo>
                  <a:lnTo>
                    <a:pt x="382" y="776"/>
                  </a:lnTo>
                  <a:lnTo>
                    <a:pt x="370" y="754"/>
                  </a:lnTo>
                  <a:lnTo>
                    <a:pt x="358" y="732"/>
                  </a:lnTo>
                  <a:lnTo>
                    <a:pt x="352" y="717"/>
                  </a:lnTo>
                  <a:lnTo>
                    <a:pt x="350" y="703"/>
                  </a:lnTo>
                  <a:lnTo>
                    <a:pt x="354" y="691"/>
                  </a:lnTo>
                  <a:lnTo>
                    <a:pt x="358" y="685"/>
                  </a:lnTo>
                  <a:lnTo>
                    <a:pt x="364" y="683"/>
                  </a:lnTo>
                  <a:lnTo>
                    <a:pt x="368" y="681"/>
                  </a:lnTo>
                  <a:lnTo>
                    <a:pt x="372" y="679"/>
                  </a:lnTo>
                  <a:lnTo>
                    <a:pt x="376" y="677"/>
                  </a:lnTo>
                  <a:lnTo>
                    <a:pt x="380" y="673"/>
                  </a:lnTo>
                  <a:lnTo>
                    <a:pt x="382" y="671"/>
                  </a:lnTo>
                  <a:lnTo>
                    <a:pt x="382" y="665"/>
                  </a:lnTo>
                  <a:lnTo>
                    <a:pt x="376" y="654"/>
                  </a:lnTo>
                  <a:lnTo>
                    <a:pt x="364" y="646"/>
                  </a:lnTo>
                  <a:lnTo>
                    <a:pt x="348" y="638"/>
                  </a:lnTo>
                  <a:lnTo>
                    <a:pt x="332" y="636"/>
                  </a:lnTo>
                  <a:lnTo>
                    <a:pt x="323" y="638"/>
                  </a:lnTo>
                  <a:lnTo>
                    <a:pt x="315" y="644"/>
                  </a:lnTo>
                  <a:lnTo>
                    <a:pt x="307" y="650"/>
                  </a:lnTo>
                  <a:lnTo>
                    <a:pt x="301" y="652"/>
                  </a:lnTo>
                  <a:lnTo>
                    <a:pt x="295" y="650"/>
                  </a:lnTo>
                  <a:lnTo>
                    <a:pt x="283" y="636"/>
                  </a:lnTo>
                  <a:lnTo>
                    <a:pt x="273" y="630"/>
                  </a:lnTo>
                  <a:lnTo>
                    <a:pt x="262" y="630"/>
                  </a:lnTo>
                  <a:lnTo>
                    <a:pt x="254" y="636"/>
                  </a:lnTo>
                  <a:lnTo>
                    <a:pt x="246" y="642"/>
                  </a:lnTo>
                  <a:lnTo>
                    <a:pt x="238" y="644"/>
                  </a:lnTo>
                  <a:lnTo>
                    <a:pt x="230" y="640"/>
                  </a:lnTo>
                  <a:lnTo>
                    <a:pt x="220" y="632"/>
                  </a:lnTo>
                  <a:lnTo>
                    <a:pt x="208" y="624"/>
                  </a:lnTo>
                  <a:lnTo>
                    <a:pt x="195" y="614"/>
                  </a:lnTo>
                  <a:lnTo>
                    <a:pt x="185" y="608"/>
                  </a:lnTo>
                  <a:lnTo>
                    <a:pt x="181" y="606"/>
                  </a:lnTo>
                  <a:lnTo>
                    <a:pt x="181" y="593"/>
                  </a:lnTo>
                  <a:lnTo>
                    <a:pt x="210" y="553"/>
                  </a:lnTo>
                  <a:lnTo>
                    <a:pt x="262" y="540"/>
                  </a:lnTo>
                  <a:lnTo>
                    <a:pt x="271" y="467"/>
                  </a:lnTo>
                  <a:lnTo>
                    <a:pt x="248" y="439"/>
                  </a:lnTo>
                  <a:lnTo>
                    <a:pt x="212" y="455"/>
                  </a:lnTo>
                  <a:lnTo>
                    <a:pt x="179" y="435"/>
                  </a:lnTo>
                  <a:lnTo>
                    <a:pt x="147" y="451"/>
                  </a:lnTo>
                  <a:lnTo>
                    <a:pt x="116" y="431"/>
                  </a:lnTo>
                  <a:lnTo>
                    <a:pt x="106" y="390"/>
                  </a:lnTo>
                  <a:lnTo>
                    <a:pt x="57" y="386"/>
                  </a:lnTo>
                  <a:lnTo>
                    <a:pt x="31" y="404"/>
                  </a:lnTo>
                  <a:lnTo>
                    <a:pt x="0" y="349"/>
                  </a:lnTo>
                  <a:lnTo>
                    <a:pt x="51" y="347"/>
                  </a:lnTo>
                  <a:lnTo>
                    <a:pt x="104" y="295"/>
                  </a:lnTo>
                  <a:lnTo>
                    <a:pt x="139" y="292"/>
                  </a:lnTo>
                  <a:lnTo>
                    <a:pt x="195" y="327"/>
                  </a:lnTo>
                  <a:lnTo>
                    <a:pt x="250" y="335"/>
                  </a:lnTo>
                  <a:lnTo>
                    <a:pt x="275" y="309"/>
                  </a:lnTo>
                  <a:lnTo>
                    <a:pt x="279" y="288"/>
                  </a:lnTo>
                  <a:lnTo>
                    <a:pt x="307" y="278"/>
                  </a:lnTo>
                  <a:lnTo>
                    <a:pt x="338" y="248"/>
                  </a:lnTo>
                  <a:lnTo>
                    <a:pt x="386" y="238"/>
                  </a:lnTo>
                  <a:lnTo>
                    <a:pt x="397" y="207"/>
                  </a:lnTo>
                  <a:lnTo>
                    <a:pt x="437" y="181"/>
                  </a:lnTo>
                  <a:lnTo>
                    <a:pt x="458" y="223"/>
                  </a:lnTo>
                  <a:lnTo>
                    <a:pt x="496" y="225"/>
                  </a:lnTo>
                  <a:lnTo>
                    <a:pt x="521" y="248"/>
                  </a:lnTo>
                  <a:lnTo>
                    <a:pt x="567" y="227"/>
                  </a:lnTo>
                  <a:lnTo>
                    <a:pt x="575" y="189"/>
                  </a:lnTo>
                  <a:lnTo>
                    <a:pt x="604" y="173"/>
                  </a:lnTo>
                  <a:lnTo>
                    <a:pt x="641" y="193"/>
                  </a:lnTo>
                  <a:lnTo>
                    <a:pt x="659" y="160"/>
                  </a:lnTo>
                  <a:lnTo>
                    <a:pt x="695" y="160"/>
                  </a:lnTo>
                  <a:lnTo>
                    <a:pt x="693" y="120"/>
                  </a:lnTo>
                  <a:lnTo>
                    <a:pt x="728" y="108"/>
                  </a:lnTo>
                  <a:lnTo>
                    <a:pt x="740" y="122"/>
                  </a:lnTo>
                  <a:lnTo>
                    <a:pt x="765" y="71"/>
                  </a:lnTo>
                  <a:lnTo>
                    <a:pt x="797" y="73"/>
                  </a:lnTo>
                  <a:lnTo>
                    <a:pt x="825" y="77"/>
                  </a:lnTo>
                  <a:lnTo>
                    <a:pt x="840" y="30"/>
                  </a:lnTo>
                  <a:lnTo>
                    <a:pt x="868" y="36"/>
                  </a:lnTo>
                  <a:lnTo>
                    <a:pt x="891" y="63"/>
                  </a:lnTo>
                  <a:lnTo>
                    <a:pt x="933" y="6"/>
                  </a:lnTo>
                  <a:lnTo>
                    <a:pt x="974" y="18"/>
                  </a:lnTo>
                  <a:lnTo>
                    <a:pt x="1006" y="0"/>
                  </a:lnTo>
                  <a:lnTo>
                    <a:pt x="1039" y="10"/>
                  </a:lnTo>
                  <a:lnTo>
                    <a:pt x="1039" y="69"/>
                  </a:lnTo>
                  <a:lnTo>
                    <a:pt x="1065" y="89"/>
                  </a:lnTo>
                  <a:lnTo>
                    <a:pt x="1059" y="154"/>
                  </a:lnTo>
                  <a:lnTo>
                    <a:pt x="1006" y="215"/>
                  </a:lnTo>
                  <a:lnTo>
                    <a:pt x="1080" y="209"/>
                  </a:lnTo>
                  <a:lnTo>
                    <a:pt x="1096" y="234"/>
                  </a:lnTo>
                  <a:lnTo>
                    <a:pt x="1096" y="284"/>
                  </a:lnTo>
                  <a:lnTo>
                    <a:pt x="1134" y="258"/>
                  </a:lnTo>
                  <a:lnTo>
                    <a:pt x="1169" y="258"/>
                  </a:lnTo>
                  <a:lnTo>
                    <a:pt x="1191" y="321"/>
                  </a:lnTo>
                  <a:lnTo>
                    <a:pt x="1163" y="351"/>
                  </a:lnTo>
                  <a:lnTo>
                    <a:pt x="1167" y="408"/>
                  </a:lnTo>
                  <a:lnTo>
                    <a:pt x="1128" y="431"/>
                  </a:lnTo>
                  <a:lnTo>
                    <a:pt x="1104" y="504"/>
                  </a:lnTo>
                  <a:lnTo>
                    <a:pt x="1110" y="579"/>
                  </a:lnTo>
                  <a:lnTo>
                    <a:pt x="1039" y="642"/>
                  </a:lnTo>
                  <a:lnTo>
                    <a:pt x="1013" y="654"/>
                  </a:lnTo>
                  <a:lnTo>
                    <a:pt x="1013" y="713"/>
                  </a:lnTo>
                  <a:lnTo>
                    <a:pt x="990" y="728"/>
                  </a:lnTo>
                  <a:lnTo>
                    <a:pt x="943" y="738"/>
                  </a:lnTo>
                  <a:lnTo>
                    <a:pt x="937" y="776"/>
                  </a:lnTo>
                  <a:lnTo>
                    <a:pt x="899" y="788"/>
                  </a:lnTo>
                  <a:lnTo>
                    <a:pt x="866" y="835"/>
                  </a:lnTo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5" name="Freeform 75"/>
            <p:cNvSpPr>
              <a:spLocks/>
            </p:cNvSpPr>
            <p:nvPr/>
          </p:nvSpPr>
          <p:spPr bwMode="gray">
            <a:xfrm>
              <a:off x="4354240" y="6061993"/>
              <a:ext cx="309563" cy="273050"/>
            </a:xfrm>
            <a:custGeom>
              <a:avLst/>
              <a:gdLst>
                <a:gd name="T0" fmla="*/ 20 w 392"/>
                <a:gd name="T1" fmla="*/ 19 h 344"/>
                <a:gd name="T2" fmla="*/ 17 w 392"/>
                <a:gd name="T3" fmla="*/ 21 h 344"/>
                <a:gd name="T4" fmla="*/ 11 w 392"/>
                <a:gd name="T5" fmla="*/ 27 h 344"/>
                <a:gd name="T6" fmla="*/ 5 w 392"/>
                <a:gd name="T7" fmla="*/ 35 h 344"/>
                <a:gd name="T8" fmla="*/ 1 w 392"/>
                <a:gd name="T9" fmla="*/ 40 h 344"/>
                <a:gd name="T10" fmla="*/ 0 w 392"/>
                <a:gd name="T11" fmla="*/ 50 h 344"/>
                <a:gd name="T12" fmla="*/ 1 w 392"/>
                <a:gd name="T13" fmla="*/ 63 h 344"/>
                <a:gd name="T14" fmla="*/ 5 w 392"/>
                <a:gd name="T15" fmla="*/ 72 h 344"/>
                <a:gd name="T16" fmla="*/ 12 w 392"/>
                <a:gd name="T17" fmla="*/ 78 h 344"/>
                <a:gd name="T18" fmla="*/ 22 w 392"/>
                <a:gd name="T19" fmla="*/ 80 h 344"/>
                <a:gd name="T20" fmla="*/ 28 w 392"/>
                <a:gd name="T21" fmla="*/ 80 h 344"/>
                <a:gd name="T22" fmla="*/ 33 w 392"/>
                <a:gd name="T23" fmla="*/ 81 h 344"/>
                <a:gd name="T24" fmla="*/ 41 w 392"/>
                <a:gd name="T25" fmla="*/ 86 h 344"/>
                <a:gd name="T26" fmla="*/ 46 w 392"/>
                <a:gd name="T27" fmla="*/ 85 h 344"/>
                <a:gd name="T28" fmla="*/ 49 w 392"/>
                <a:gd name="T29" fmla="*/ 80 h 344"/>
                <a:gd name="T30" fmla="*/ 53 w 392"/>
                <a:gd name="T31" fmla="*/ 74 h 344"/>
                <a:gd name="T32" fmla="*/ 59 w 392"/>
                <a:gd name="T33" fmla="*/ 73 h 344"/>
                <a:gd name="T34" fmla="*/ 64 w 392"/>
                <a:gd name="T35" fmla="*/ 69 h 344"/>
                <a:gd name="T36" fmla="*/ 69 w 392"/>
                <a:gd name="T37" fmla="*/ 63 h 344"/>
                <a:gd name="T38" fmla="*/ 76 w 392"/>
                <a:gd name="T39" fmla="*/ 59 h 344"/>
                <a:gd name="T40" fmla="*/ 79 w 392"/>
                <a:gd name="T41" fmla="*/ 52 h 344"/>
                <a:gd name="T42" fmla="*/ 80 w 392"/>
                <a:gd name="T43" fmla="*/ 43 h 344"/>
                <a:gd name="T44" fmla="*/ 85 w 392"/>
                <a:gd name="T45" fmla="*/ 28 h 344"/>
                <a:gd name="T46" fmla="*/ 90 w 392"/>
                <a:gd name="T47" fmla="*/ 21 h 344"/>
                <a:gd name="T48" fmla="*/ 94 w 392"/>
                <a:gd name="T49" fmla="*/ 19 h 344"/>
                <a:gd name="T50" fmla="*/ 97 w 392"/>
                <a:gd name="T51" fmla="*/ 15 h 344"/>
                <a:gd name="T52" fmla="*/ 97 w 392"/>
                <a:gd name="T53" fmla="*/ 9 h 344"/>
                <a:gd name="T54" fmla="*/ 95 w 392"/>
                <a:gd name="T55" fmla="*/ 3 h 344"/>
                <a:gd name="T56" fmla="*/ 88 w 392"/>
                <a:gd name="T57" fmla="*/ 1 h 344"/>
                <a:gd name="T58" fmla="*/ 75 w 392"/>
                <a:gd name="T59" fmla="*/ 1 h 344"/>
                <a:gd name="T60" fmla="*/ 64 w 392"/>
                <a:gd name="T61" fmla="*/ 3 h 344"/>
                <a:gd name="T62" fmla="*/ 55 w 392"/>
                <a:gd name="T63" fmla="*/ 5 h 344"/>
                <a:gd name="T64" fmla="*/ 45 w 392"/>
                <a:gd name="T65" fmla="*/ 7 h 344"/>
                <a:gd name="T66" fmla="*/ 38 w 392"/>
                <a:gd name="T67" fmla="*/ 8 h 344"/>
                <a:gd name="T68" fmla="*/ 33 w 392"/>
                <a:gd name="T69" fmla="*/ 11 h 344"/>
                <a:gd name="T70" fmla="*/ 28 w 392"/>
                <a:gd name="T71" fmla="*/ 12 h 344"/>
                <a:gd name="T72" fmla="*/ 23 w 392"/>
                <a:gd name="T73" fmla="*/ 12 h 344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392"/>
                <a:gd name="T112" fmla="*/ 0 h 344"/>
                <a:gd name="T113" fmla="*/ 392 w 392"/>
                <a:gd name="T114" fmla="*/ 344 h 344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392" h="344">
                  <a:moveTo>
                    <a:pt x="87" y="51"/>
                  </a:moveTo>
                  <a:lnTo>
                    <a:pt x="83" y="74"/>
                  </a:lnTo>
                  <a:lnTo>
                    <a:pt x="79" y="76"/>
                  </a:lnTo>
                  <a:lnTo>
                    <a:pt x="71" y="84"/>
                  </a:lnTo>
                  <a:lnTo>
                    <a:pt x="59" y="96"/>
                  </a:lnTo>
                  <a:lnTo>
                    <a:pt x="45" y="108"/>
                  </a:lnTo>
                  <a:lnTo>
                    <a:pt x="32" y="124"/>
                  </a:lnTo>
                  <a:lnTo>
                    <a:pt x="20" y="137"/>
                  </a:lnTo>
                  <a:lnTo>
                    <a:pt x="10" y="149"/>
                  </a:lnTo>
                  <a:lnTo>
                    <a:pt x="4" y="159"/>
                  </a:lnTo>
                  <a:lnTo>
                    <a:pt x="0" y="175"/>
                  </a:lnTo>
                  <a:lnTo>
                    <a:pt x="0" y="200"/>
                  </a:lnTo>
                  <a:lnTo>
                    <a:pt x="2" y="228"/>
                  </a:lnTo>
                  <a:lnTo>
                    <a:pt x="6" y="254"/>
                  </a:lnTo>
                  <a:lnTo>
                    <a:pt x="12" y="271"/>
                  </a:lnTo>
                  <a:lnTo>
                    <a:pt x="22" y="287"/>
                  </a:lnTo>
                  <a:lnTo>
                    <a:pt x="36" y="299"/>
                  </a:lnTo>
                  <a:lnTo>
                    <a:pt x="51" y="309"/>
                  </a:lnTo>
                  <a:lnTo>
                    <a:pt x="73" y="317"/>
                  </a:lnTo>
                  <a:lnTo>
                    <a:pt x="91" y="318"/>
                  </a:lnTo>
                  <a:lnTo>
                    <a:pt x="103" y="318"/>
                  </a:lnTo>
                  <a:lnTo>
                    <a:pt x="112" y="318"/>
                  </a:lnTo>
                  <a:lnTo>
                    <a:pt x="122" y="318"/>
                  </a:lnTo>
                  <a:lnTo>
                    <a:pt x="134" y="324"/>
                  </a:lnTo>
                  <a:lnTo>
                    <a:pt x="152" y="334"/>
                  </a:lnTo>
                  <a:lnTo>
                    <a:pt x="164" y="342"/>
                  </a:lnTo>
                  <a:lnTo>
                    <a:pt x="175" y="344"/>
                  </a:lnTo>
                  <a:lnTo>
                    <a:pt x="185" y="338"/>
                  </a:lnTo>
                  <a:lnTo>
                    <a:pt x="193" y="328"/>
                  </a:lnTo>
                  <a:lnTo>
                    <a:pt x="199" y="317"/>
                  </a:lnTo>
                  <a:lnTo>
                    <a:pt x="205" y="305"/>
                  </a:lnTo>
                  <a:lnTo>
                    <a:pt x="213" y="295"/>
                  </a:lnTo>
                  <a:lnTo>
                    <a:pt x="225" y="293"/>
                  </a:lnTo>
                  <a:lnTo>
                    <a:pt x="240" y="289"/>
                  </a:lnTo>
                  <a:lnTo>
                    <a:pt x="252" y="283"/>
                  </a:lnTo>
                  <a:lnTo>
                    <a:pt x="260" y="275"/>
                  </a:lnTo>
                  <a:lnTo>
                    <a:pt x="268" y="263"/>
                  </a:lnTo>
                  <a:lnTo>
                    <a:pt x="280" y="252"/>
                  </a:lnTo>
                  <a:lnTo>
                    <a:pt x="292" y="246"/>
                  </a:lnTo>
                  <a:lnTo>
                    <a:pt x="305" y="238"/>
                  </a:lnTo>
                  <a:lnTo>
                    <a:pt x="315" y="224"/>
                  </a:lnTo>
                  <a:lnTo>
                    <a:pt x="319" y="208"/>
                  </a:lnTo>
                  <a:lnTo>
                    <a:pt x="321" y="189"/>
                  </a:lnTo>
                  <a:lnTo>
                    <a:pt x="323" y="169"/>
                  </a:lnTo>
                  <a:lnTo>
                    <a:pt x="331" y="139"/>
                  </a:lnTo>
                  <a:lnTo>
                    <a:pt x="343" y="112"/>
                  </a:lnTo>
                  <a:lnTo>
                    <a:pt x="355" y="92"/>
                  </a:lnTo>
                  <a:lnTo>
                    <a:pt x="362" y="84"/>
                  </a:lnTo>
                  <a:lnTo>
                    <a:pt x="372" y="80"/>
                  </a:lnTo>
                  <a:lnTo>
                    <a:pt x="380" y="76"/>
                  </a:lnTo>
                  <a:lnTo>
                    <a:pt x="388" y="70"/>
                  </a:lnTo>
                  <a:lnTo>
                    <a:pt x="392" y="61"/>
                  </a:lnTo>
                  <a:lnTo>
                    <a:pt x="392" y="51"/>
                  </a:lnTo>
                  <a:lnTo>
                    <a:pt x="390" y="35"/>
                  </a:lnTo>
                  <a:lnTo>
                    <a:pt x="390" y="23"/>
                  </a:lnTo>
                  <a:lnTo>
                    <a:pt x="384" y="13"/>
                  </a:lnTo>
                  <a:lnTo>
                    <a:pt x="374" y="8"/>
                  </a:lnTo>
                  <a:lnTo>
                    <a:pt x="356" y="2"/>
                  </a:lnTo>
                  <a:lnTo>
                    <a:pt x="327" y="0"/>
                  </a:lnTo>
                  <a:lnTo>
                    <a:pt x="301" y="4"/>
                  </a:lnTo>
                  <a:lnTo>
                    <a:pt x="280" y="9"/>
                  </a:lnTo>
                  <a:lnTo>
                    <a:pt x="260" y="13"/>
                  </a:lnTo>
                  <a:lnTo>
                    <a:pt x="240" y="15"/>
                  </a:lnTo>
                  <a:lnTo>
                    <a:pt x="221" y="21"/>
                  </a:lnTo>
                  <a:lnTo>
                    <a:pt x="201" y="27"/>
                  </a:lnTo>
                  <a:lnTo>
                    <a:pt x="181" y="27"/>
                  </a:lnTo>
                  <a:lnTo>
                    <a:pt x="166" y="27"/>
                  </a:lnTo>
                  <a:lnTo>
                    <a:pt x="154" y="31"/>
                  </a:lnTo>
                  <a:lnTo>
                    <a:pt x="142" y="39"/>
                  </a:lnTo>
                  <a:lnTo>
                    <a:pt x="134" y="45"/>
                  </a:lnTo>
                  <a:lnTo>
                    <a:pt x="126" y="49"/>
                  </a:lnTo>
                  <a:lnTo>
                    <a:pt x="114" y="49"/>
                  </a:lnTo>
                  <a:lnTo>
                    <a:pt x="103" y="49"/>
                  </a:lnTo>
                  <a:lnTo>
                    <a:pt x="93" y="49"/>
                  </a:lnTo>
                  <a:lnTo>
                    <a:pt x="87" y="51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6" name="Freeform 76"/>
            <p:cNvSpPr>
              <a:spLocks/>
            </p:cNvSpPr>
            <p:nvPr/>
          </p:nvSpPr>
          <p:spPr bwMode="gray">
            <a:xfrm>
              <a:off x="4354240" y="6061993"/>
              <a:ext cx="309563" cy="273050"/>
            </a:xfrm>
            <a:custGeom>
              <a:avLst/>
              <a:gdLst>
                <a:gd name="T0" fmla="*/ 20 w 392"/>
                <a:gd name="T1" fmla="*/ 19 h 344"/>
                <a:gd name="T2" fmla="*/ 17 w 392"/>
                <a:gd name="T3" fmla="*/ 21 h 344"/>
                <a:gd name="T4" fmla="*/ 11 w 392"/>
                <a:gd name="T5" fmla="*/ 27 h 344"/>
                <a:gd name="T6" fmla="*/ 5 w 392"/>
                <a:gd name="T7" fmla="*/ 35 h 344"/>
                <a:gd name="T8" fmla="*/ 1 w 392"/>
                <a:gd name="T9" fmla="*/ 40 h 344"/>
                <a:gd name="T10" fmla="*/ 0 w 392"/>
                <a:gd name="T11" fmla="*/ 50 h 344"/>
                <a:gd name="T12" fmla="*/ 1 w 392"/>
                <a:gd name="T13" fmla="*/ 63 h 344"/>
                <a:gd name="T14" fmla="*/ 5 w 392"/>
                <a:gd name="T15" fmla="*/ 72 h 344"/>
                <a:gd name="T16" fmla="*/ 12 w 392"/>
                <a:gd name="T17" fmla="*/ 78 h 344"/>
                <a:gd name="T18" fmla="*/ 22 w 392"/>
                <a:gd name="T19" fmla="*/ 80 h 344"/>
                <a:gd name="T20" fmla="*/ 28 w 392"/>
                <a:gd name="T21" fmla="*/ 80 h 344"/>
                <a:gd name="T22" fmla="*/ 33 w 392"/>
                <a:gd name="T23" fmla="*/ 81 h 344"/>
                <a:gd name="T24" fmla="*/ 41 w 392"/>
                <a:gd name="T25" fmla="*/ 86 h 344"/>
                <a:gd name="T26" fmla="*/ 46 w 392"/>
                <a:gd name="T27" fmla="*/ 85 h 344"/>
                <a:gd name="T28" fmla="*/ 49 w 392"/>
                <a:gd name="T29" fmla="*/ 80 h 344"/>
                <a:gd name="T30" fmla="*/ 53 w 392"/>
                <a:gd name="T31" fmla="*/ 74 h 344"/>
                <a:gd name="T32" fmla="*/ 59 w 392"/>
                <a:gd name="T33" fmla="*/ 73 h 344"/>
                <a:gd name="T34" fmla="*/ 64 w 392"/>
                <a:gd name="T35" fmla="*/ 69 h 344"/>
                <a:gd name="T36" fmla="*/ 69 w 392"/>
                <a:gd name="T37" fmla="*/ 63 h 344"/>
                <a:gd name="T38" fmla="*/ 76 w 392"/>
                <a:gd name="T39" fmla="*/ 59 h 344"/>
                <a:gd name="T40" fmla="*/ 79 w 392"/>
                <a:gd name="T41" fmla="*/ 52 h 344"/>
                <a:gd name="T42" fmla="*/ 80 w 392"/>
                <a:gd name="T43" fmla="*/ 43 h 344"/>
                <a:gd name="T44" fmla="*/ 85 w 392"/>
                <a:gd name="T45" fmla="*/ 28 h 344"/>
                <a:gd name="T46" fmla="*/ 90 w 392"/>
                <a:gd name="T47" fmla="*/ 21 h 344"/>
                <a:gd name="T48" fmla="*/ 94 w 392"/>
                <a:gd name="T49" fmla="*/ 19 h 344"/>
                <a:gd name="T50" fmla="*/ 97 w 392"/>
                <a:gd name="T51" fmla="*/ 15 h 344"/>
                <a:gd name="T52" fmla="*/ 97 w 392"/>
                <a:gd name="T53" fmla="*/ 9 h 344"/>
                <a:gd name="T54" fmla="*/ 95 w 392"/>
                <a:gd name="T55" fmla="*/ 3 h 344"/>
                <a:gd name="T56" fmla="*/ 88 w 392"/>
                <a:gd name="T57" fmla="*/ 1 h 344"/>
                <a:gd name="T58" fmla="*/ 75 w 392"/>
                <a:gd name="T59" fmla="*/ 1 h 344"/>
                <a:gd name="T60" fmla="*/ 64 w 392"/>
                <a:gd name="T61" fmla="*/ 3 h 344"/>
                <a:gd name="T62" fmla="*/ 55 w 392"/>
                <a:gd name="T63" fmla="*/ 5 h 344"/>
                <a:gd name="T64" fmla="*/ 45 w 392"/>
                <a:gd name="T65" fmla="*/ 7 h 344"/>
                <a:gd name="T66" fmla="*/ 38 w 392"/>
                <a:gd name="T67" fmla="*/ 8 h 344"/>
                <a:gd name="T68" fmla="*/ 33 w 392"/>
                <a:gd name="T69" fmla="*/ 11 h 344"/>
                <a:gd name="T70" fmla="*/ 28 w 392"/>
                <a:gd name="T71" fmla="*/ 12 h 344"/>
                <a:gd name="T72" fmla="*/ 23 w 392"/>
                <a:gd name="T73" fmla="*/ 12 h 344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392"/>
                <a:gd name="T112" fmla="*/ 0 h 344"/>
                <a:gd name="T113" fmla="*/ 392 w 392"/>
                <a:gd name="T114" fmla="*/ 344 h 344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392" h="344">
                  <a:moveTo>
                    <a:pt x="87" y="51"/>
                  </a:moveTo>
                  <a:lnTo>
                    <a:pt x="83" y="74"/>
                  </a:lnTo>
                  <a:lnTo>
                    <a:pt x="79" y="76"/>
                  </a:lnTo>
                  <a:lnTo>
                    <a:pt x="71" y="84"/>
                  </a:lnTo>
                  <a:lnTo>
                    <a:pt x="59" y="96"/>
                  </a:lnTo>
                  <a:lnTo>
                    <a:pt x="45" y="108"/>
                  </a:lnTo>
                  <a:lnTo>
                    <a:pt x="32" y="124"/>
                  </a:lnTo>
                  <a:lnTo>
                    <a:pt x="20" y="137"/>
                  </a:lnTo>
                  <a:lnTo>
                    <a:pt x="10" y="149"/>
                  </a:lnTo>
                  <a:lnTo>
                    <a:pt x="4" y="159"/>
                  </a:lnTo>
                  <a:lnTo>
                    <a:pt x="0" y="175"/>
                  </a:lnTo>
                  <a:lnTo>
                    <a:pt x="0" y="200"/>
                  </a:lnTo>
                  <a:lnTo>
                    <a:pt x="2" y="228"/>
                  </a:lnTo>
                  <a:lnTo>
                    <a:pt x="6" y="254"/>
                  </a:lnTo>
                  <a:lnTo>
                    <a:pt x="12" y="271"/>
                  </a:lnTo>
                  <a:lnTo>
                    <a:pt x="22" y="287"/>
                  </a:lnTo>
                  <a:lnTo>
                    <a:pt x="36" y="299"/>
                  </a:lnTo>
                  <a:lnTo>
                    <a:pt x="51" y="309"/>
                  </a:lnTo>
                  <a:lnTo>
                    <a:pt x="73" y="317"/>
                  </a:lnTo>
                  <a:lnTo>
                    <a:pt x="91" y="318"/>
                  </a:lnTo>
                  <a:lnTo>
                    <a:pt x="103" y="318"/>
                  </a:lnTo>
                  <a:lnTo>
                    <a:pt x="112" y="318"/>
                  </a:lnTo>
                  <a:lnTo>
                    <a:pt x="122" y="318"/>
                  </a:lnTo>
                  <a:lnTo>
                    <a:pt x="134" y="324"/>
                  </a:lnTo>
                  <a:lnTo>
                    <a:pt x="152" y="334"/>
                  </a:lnTo>
                  <a:lnTo>
                    <a:pt x="164" y="342"/>
                  </a:lnTo>
                  <a:lnTo>
                    <a:pt x="175" y="344"/>
                  </a:lnTo>
                  <a:lnTo>
                    <a:pt x="185" y="338"/>
                  </a:lnTo>
                  <a:lnTo>
                    <a:pt x="193" y="328"/>
                  </a:lnTo>
                  <a:lnTo>
                    <a:pt x="199" y="317"/>
                  </a:lnTo>
                  <a:lnTo>
                    <a:pt x="205" y="305"/>
                  </a:lnTo>
                  <a:lnTo>
                    <a:pt x="213" y="295"/>
                  </a:lnTo>
                  <a:lnTo>
                    <a:pt x="225" y="293"/>
                  </a:lnTo>
                  <a:lnTo>
                    <a:pt x="240" y="289"/>
                  </a:lnTo>
                  <a:lnTo>
                    <a:pt x="252" y="283"/>
                  </a:lnTo>
                  <a:lnTo>
                    <a:pt x="260" y="275"/>
                  </a:lnTo>
                  <a:lnTo>
                    <a:pt x="268" y="263"/>
                  </a:lnTo>
                  <a:lnTo>
                    <a:pt x="280" y="252"/>
                  </a:lnTo>
                  <a:lnTo>
                    <a:pt x="292" y="246"/>
                  </a:lnTo>
                  <a:lnTo>
                    <a:pt x="305" y="238"/>
                  </a:lnTo>
                  <a:lnTo>
                    <a:pt x="315" y="224"/>
                  </a:lnTo>
                  <a:lnTo>
                    <a:pt x="319" y="208"/>
                  </a:lnTo>
                  <a:lnTo>
                    <a:pt x="321" y="189"/>
                  </a:lnTo>
                  <a:lnTo>
                    <a:pt x="323" y="169"/>
                  </a:lnTo>
                  <a:lnTo>
                    <a:pt x="331" y="139"/>
                  </a:lnTo>
                  <a:lnTo>
                    <a:pt x="343" y="112"/>
                  </a:lnTo>
                  <a:lnTo>
                    <a:pt x="355" y="92"/>
                  </a:lnTo>
                  <a:lnTo>
                    <a:pt x="362" y="84"/>
                  </a:lnTo>
                  <a:lnTo>
                    <a:pt x="372" y="80"/>
                  </a:lnTo>
                  <a:lnTo>
                    <a:pt x="380" y="76"/>
                  </a:lnTo>
                  <a:lnTo>
                    <a:pt x="388" y="70"/>
                  </a:lnTo>
                  <a:lnTo>
                    <a:pt x="392" y="61"/>
                  </a:lnTo>
                  <a:lnTo>
                    <a:pt x="392" y="51"/>
                  </a:lnTo>
                  <a:lnTo>
                    <a:pt x="390" y="35"/>
                  </a:lnTo>
                  <a:lnTo>
                    <a:pt x="390" y="23"/>
                  </a:lnTo>
                  <a:lnTo>
                    <a:pt x="384" y="13"/>
                  </a:lnTo>
                  <a:lnTo>
                    <a:pt x="374" y="8"/>
                  </a:lnTo>
                  <a:lnTo>
                    <a:pt x="356" y="2"/>
                  </a:lnTo>
                  <a:lnTo>
                    <a:pt x="327" y="0"/>
                  </a:lnTo>
                  <a:lnTo>
                    <a:pt x="301" y="4"/>
                  </a:lnTo>
                  <a:lnTo>
                    <a:pt x="280" y="9"/>
                  </a:lnTo>
                  <a:lnTo>
                    <a:pt x="260" y="13"/>
                  </a:lnTo>
                  <a:lnTo>
                    <a:pt x="240" y="15"/>
                  </a:lnTo>
                  <a:lnTo>
                    <a:pt x="221" y="21"/>
                  </a:lnTo>
                  <a:lnTo>
                    <a:pt x="201" y="27"/>
                  </a:lnTo>
                  <a:lnTo>
                    <a:pt x="181" y="27"/>
                  </a:lnTo>
                  <a:lnTo>
                    <a:pt x="166" y="27"/>
                  </a:lnTo>
                  <a:lnTo>
                    <a:pt x="154" y="31"/>
                  </a:lnTo>
                  <a:lnTo>
                    <a:pt x="142" y="39"/>
                  </a:lnTo>
                  <a:lnTo>
                    <a:pt x="134" y="45"/>
                  </a:lnTo>
                  <a:lnTo>
                    <a:pt x="126" y="49"/>
                  </a:lnTo>
                  <a:lnTo>
                    <a:pt x="114" y="49"/>
                  </a:lnTo>
                  <a:lnTo>
                    <a:pt x="103" y="49"/>
                  </a:lnTo>
                  <a:lnTo>
                    <a:pt x="93" y="49"/>
                  </a:lnTo>
                  <a:lnTo>
                    <a:pt x="87" y="51"/>
                  </a:lnTo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" name="Freeform 77"/>
            <p:cNvSpPr>
              <a:spLocks/>
            </p:cNvSpPr>
            <p:nvPr/>
          </p:nvSpPr>
          <p:spPr bwMode="gray">
            <a:xfrm>
              <a:off x="4468540" y="5277768"/>
              <a:ext cx="895350" cy="762000"/>
            </a:xfrm>
            <a:custGeom>
              <a:avLst/>
              <a:gdLst>
                <a:gd name="T0" fmla="*/ 279 w 1128"/>
                <a:gd name="T1" fmla="*/ 62 h 960"/>
                <a:gd name="T2" fmla="*/ 272 w 1128"/>
                <a:gd name="T3" fmla="*/ 67 h 960"/>
                <a:gd name="T4" fmla="*/ 266 w 1128"/>
                <a:gd name="T5" fmla="*/ 77 h 960"/>
                <a:gd name="T6" fmla="*/ 261 w 1128"/>
                <a:gd name="T7" fmla="*/ 87 h 960"/>
                <a:gd name="T8" fmla="*/ 254 w 1128"/>
                <a:gd name="T9" fmla="*/ 97 h 960"/>
                <a:gd name="T10" fmla="*/ 241 w 1128"/>
                <a:gd name="T11" fmla="*/ 103 h 960"/>
                <a:gd name="T12" fmla="*/ 230 w 1128"/>
                <a:gd name="T13" fmla="*/ 104 h 960"/>
                <a:gd name="T14" fmla="*/ 216 w 1128"/>
                <a:gd name="T15" fmla="*/ 103 h 960"/>
                <a:gd name="T16" fmla="*/ 203 w 1128"/>
                <a:gd name="T17" fmla="*/ 110 h 960"/>
                <a:gd name="T18" fmla="*/ 199 w 1128"/>
                <a:gd name="T19" fmla="*/ 115 h 960"/>
                <a:gd name="T20" fmla="*/ 198 w 1128"/>
                <a:gd name="T21" fmla="*/ 118 h 960"/>
                <a:gd name="T22" fmla="*/ 196 w 1128"/>
                <a:gd name="T23" fmla="*/ 119 h 960"/>
                <a:gd name="T24" fmla="*/ 190 w 1128"/>
                <a:gd name="T25" fmla="*/ 114 h 960"/>
                <a:gd name="T26" fmla="*/ 183 w 1128"/>
                <a:gd name="T27" fmla="*/ 118 h 960"/>
                <a:gd name="T28" fmla="*/ 177 w 1128"/>
                <a:gd name="T29" fmla="*/ 127 h 960"/>
                <a:gd name="T30" fmla="*/ 164 w 1128"/>
                <a:gd name="T31" fmla="*/ 127 h 960"/>
                <a:gd name="T32" fmla="*/ 155 w 1128"/>
                <a:gd name="T33" fmla="*/ 120 h 960"/>
                <a:gd name="T34" fmla="*/ 148 w 1128"/>
                <a:gd name="T35" fmla="*/ 111 h 960"/>
                <a:gd name="T36" fmla="*/ 143 w 1128"/>
                <a:gd name="T37" fmla="*/ 113 h 960"/>
                <a:gd name="T38" fmla="*/ 147 w 1128"/>
                <a:gd name="T39" fmla="*/ 122 h 960"/>
                <a:gd name="T40" fmla="*/ 154 w 1128"/>
                <a:gd name="T41" fmla="*/ 130 h 960"/>
                <a:gd name="T42" fmla="*/ 153 w 1128"/>
                <a:gd name="T43" fmla="*/ 140 h 960"/>
                <a:gd name="T44" fmla="*/ 140 w 1128"/>
                <a:gd name="T45" fmla="*/ 149 h 960"/>
                <a:gd name="T46" fmla="*/ 134 w 1128"/>
                <a:gd name="T47" fmla="*/ 149 h 960"/>
                <a:gd name="T48" fmla="*/ 132 w 1128"/>
                <a:gd name="T49" fmla="*/ 148 h 960"/>
                <a:gd name="T50" fmla="*/ 130 w 1128"/>
                <a:gd name="T51" fmla="*/ 148 h 960"/>
                <a:gd name="T52" fmla="*/ 126 w 1128"/>
                <a:gd name="T53" fmla="*/ 154 h 960"/>
                <a:gd name="T54" fmla="*/ 116 w 1128"/>
                <a:gd name="T55" fmla="*/ 163 h 960"/>
                <a:gd name="T56" fmla="*/ 110 w 1128"/>
                <a:gd name="T57" fmla="*/ 167 h 960"/>
                <a:gd name="T58" fmla="*/ 97 w 1128"/>
                <a:gd name="T59" fmla="*/ 168 h 960"/>
                <a:gd name="T60" fmla="*/ 87 w 1128"/>
                <a:gd name="T61" fmla="*/ 171 h 960"/>
                <a:gd name="T62" fmla="*/ 75 w 1128"/>
                <a:gd name="T63" fmla="*/ 179 h 960"/>
                <a:gd name="T64" fmla="*/ 56 w 1128"/>
                <a:gd name="T65" fmla="*/ 185 h 960"/>
                <a:gd name="T66" fmla="*/ 46 w 1128"/>
                <a:gd name="T67" fmla="*/ 186 h 960"/>
                <a:gd name="T68" fmla="*/ 38 w 1128"/>
                <a:gd name="T69" fmla="*/ 194 h 960"/>
                <a:gd name="T70" fmla="*/ 29 w 1128"/>
                <a:gd name="T71" fmla="*/ 199 h 960"/>
                <a:gd name="T72" fmla="*/ 23 w 1128"/>
                <a:gd name="T73" fmla="*/ 207 h 960"/>
                <a:gd name="T74" fmla="*/ 26 w 1128"/>
                <a:gd name="T75" fmla="*/ 214 h 960"/>
                <a:gd name="T76" fmla="*/ 35 w 1128"/>
                <a:gd name="T77" fmla="*/ 227 h 960"/>
                <a:gd name="T78" fmla="*/ 35 w 1128"/>
                <a:gd name="T79" fmla="*/ 235 h 960"/>
                <a:gd name="T80" fmla="*/ 24 w 1128"/>
                <a:gd name="T81" fmla="*/ 240 h 960"/>
                <a:gd name="T82" fmla="*/ 13 w 1128"/>
                <a:gd name="T83" fmla="*/ 235 h 960"/>
                <a:gd name="T84" fmla="*/ 4 w 1128"/>
                <a:gd name="T85" fmla="*/ 222 h 960"/>
                <a:gd name="T86" fmla="*/ 1 w 1128"/>
                <a:gd name="T87" fmla="*/ 210 h 960"/>
                <a:gd name="T88" fmla="*/ 1 w 1128"/>
                <a:gd name="T89" fmla="*/ 200 h 960"/>
                <a:gd name="T90" fmla="*/ 8 w 1128"/>
                <a:gd name="T91" fmla="*/ 189 h 960"/>
                <a:gd name="T92" fmla="*/ 0 w 1128"/>
                <a:gd name="T93" fmla="*/ 184 h 960"/>
                <a:gd name="T94" fmla="*/ 19 w 1128"/>
                <a:gd name="T95" fmla="*/ 160 h 960"/>
                <a:gd name="T96" fmla="*/ 37 w 1128"/>
                <a:gd name="T97" fmla="*/ 139 h 960"/>
                <a:gd name="T98" fmla="*/ 59 w 1128"/>
                <a:gd name="T99" fmla="*/ 101 h 960"/>
                <a:gd name="T100" fmla="*/ 74 w 1128"/>
                <a:gd name="T101" fmla="*/ 62 h 960"/>
                <a:gd name="T102" fmla="*/ 82 w 1128"/>
                <a:gd name="T103" fmla="*/ 36 h 960"/>
                <a:gd name="T104" fmla="*/ 121 w 1128"/>
                <a:gd name="T105" fmla="*/ 3 h 960"/>
                <a:gd name="T106" fmla="*/ 156 w 1128"/>
                <a:gd name="T107" fmla="*/ 8 h 960"/>
                <a:gd name="T108" fmla="*/ 170 w 1128"/>
                <a:gd name="T109" fmla="*/ 24 h 960"/>
                <a:gd name="T110" fmla="*/ 185 w 1128"/>
                <a:gd name="T111" fmla="*/ 32 h 960"/>
                <a:gd name="T112" fmla="*/ 224 w 1128"/>
                <a:gd name="T113" fmla="*/ 15 h 960"/>
                <a:gd name="T114" fmla="*/ 272 w 1128"/>
                <a:gd name="T115" fmla="*/ 41 h 960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1128"/>
                <a:gd name="T175" fmla="*/ 0 h 960"/>
                <a:gd name="T176" fmla="*/ 1128 w 1128"/>
                <a:gd name="T177" fmla="*/ 960 h 960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1128" h="960">
                  <a:moveTo>
                    <a:pt x="1128" y="246"/>
                  </a:moveTo>
                  <a:lnTo>
                    <a:pt x="1124" y="248"/>
                  </a:lnTo>
                  <a:lnTo>
                    <a:pt x="1116" y="250"/>
                  </a:lnTo>
                  <a:lnTo>
                    <a:pt x="1104" y="254"/>
                  </a:lnTo>
                  <a:lnTo>
                    <a:pt x="1094" y="259"/>
                  </a:lnTo>
                  <a:lnTo>
                    <a:pt x="1088" y="265"/>
                  </a:lnTo>
                  <a:lnTo>
                    <a:pt x="1083" y="275"/>
                  </a:lnTo>
                  <a:lnTo>
                    <a:pt x="1075" y="289"/>
                  </a:lnTo>
                  <a:lnTo>
                    <a:pt x="1063" y="305"/>
                  </a:lnTo>
                  <a:lnTo>
                    <a:pt x="1055" y="318"/>
                  </a:lnTo>
                  <a:lnTo>
                    <a:pt x="1047" y="332"/>
                  </a:lnTo>
                  <a:lnTo>
                    <a:pt x="1043" y="348"/>
                  </a:lnTo>
                  <a:lnTo>
                    <a:pt x="1037" y="362"/>
                  </a:lnTo>
                  <a:lnTo>
                    <a:pt x="1029" y="376"/>
                  </a:lnTo>
                  <a:lnTo>
                    <a:pt x="1016" y="387"/>
                  </a:lnTo>
                  <a:lnTo>
                    <a:pt x="1002" y="395"/>
                  </a:lnTo>
                  <a:lnTo>
                    <a:pt x="984" y="403"/>
                  </a:lnTo>
                  <a:lnTo>
                    <a:pt x="966" y="411"/>
                  </a:lnTo>
                  <a:lnTo>
                    <a:pt x="949" y="417"/>
                  </a:lnTo>
                  <a:lnTo>
                    <a:pt x="937" y="419"/>
                  </a:lnTo>
                  <a:lnTo>
                    <a:pt x="921" y="415"/>
                  </a:lnTo>
                  <a:lnTo>
                    <a:pt x="903" y="411"/>
                  </a:lnTo>
                  <a:lnTo>
                    <a:pt x="884" y="409"/>
                  </a:lnTo>
                  <a:lnTo>
                    <a:pt x="864" y="411"/>
                  </a:lnTo>
                  <a:lnTo>
                    <a:pt x="846" y="419"/>
                  </a:lnTo>
                  <a:lnTo>
                    <a:pt x="829" y="431"/>
                  </a:lnTo>
                  <a:lnTo>
                    <a:pt x="813" y="440"/>
                  </a:lnTo>
                  <a:lnTo>
                    <a:pt x="801" y="450"/>
                  </a:lnTo>
                  <a:lnTo>
                    <a:pt x="799" y="454"/>
                  </a:lnTo>
                  <a:lnTo>
                    <a:pt x="797" y="458"/>
                  </a:lnTo>
                  <a:lnTo>
                    <a:pt x="795" y="464"/>
                  </a:lnTo>
                  <a:lnTo>
                    <a:pt x="793" y="468"/>
                  </a:lnTo>
                  <a:lnTo>
                    <a:pt x="791" y="472"/>
                  </a:lnTo>
                  <a:lnTo>
                    <a:pt x="789" y="474"/>
                  </a:lnTo>
                  <a:lnTo>
                    <a:pt x="787" y="474"/>
                  </a:lnTo>
                  <a:lnTo>
                    <a:pt x="783" y="474"/>
                  </a:lnTo>
                  <a:lnTo>
                    <a:pt x="777" y="470"/>
                  </a:lnTo>
                  <a:lnTo>
                    <a:pt x="770" y="462"/>
                  </a:lnTo>
                  <a:lnTo>
                    <a:pt x="760" y="456"/>
                  </a:lnTo>
                  <a:lnTo>
                    <a:pt x="752" y="456"/>
                  </a:lnTo>
                  <a:lnTo>
                    <a:pt x="742" y="462"/>
                  </a:lnTo>
                  <a:lnTo>
                    <a:pt x="734" y="472"/>
                  </a:lnTo>
                  <a:lnTo>
                    <a:pt x="726" y="484"/>
                  </a:lnTo>
                  <a:lnTo>
                    <a:pt x="718" y="496"/>
                  </a:lnTo>
                  <a:lnTo>
                    <a:pt x="708" y="507"/>
                  </a:lnTo>
                  <a:lnTo>
                    <a:pt x="695" y="513"/>
                  </a:lnTo>
                  <a:lnTo>
                    <a:pt x="679" y="513"/>
                  </a:lnTo>
                  <a:lnTo>
                    <a:pt x="657" y="509"/>
                  </a:lnTo>
                  <a:lnTo>
                    <a:pt x="644" y="503"/>
                  </a:lnTo>
                  <a:lnTo>
                    <a:pt x="634" y="494"/>
                  </a:lnTo>
                  <a:lnTo>
                    <a:pt x="622" y="482"/>
                  </a:lnTo>
                  <a:lnTo>
                    <a:pt x="612" y="468"/>
                  </a:lnTo>
                  <a:lnTo>
                    <a:pt x="602" y="454"/>
                  </a:lnTo>
                  <a:lnTo>
                    <a:pt x="592" y="442"/>
                  </a:lnTo>
                  <a:lnTo>
                    <a:pt x="583" y="437"/>
                  </a:lnTo>
                  <a:lnTo>
                    <a:pt x="575" y="440"/>
                  </a:lnTo>
                  <a:lnTo>
                    <a:pt x="571" y="452"/>
                  </a:lnTo>
                  <a:lnTo>
                    <a:pt x="575" y="464"/>
                  </a:lnTo>
                  <a:lnTo>
                    <a:pt x="581" y="478"/>
                  </a:lnTo>
                  <a:lnTo>
                    <a:pt x="588" y="490"/>
                  </a:lnTo>
                  <a:lnTo>
                    <a:pt x="596" y="498"/>
                  </a:lnTo>
                  <a:lnTo>
                    <a:pt x="608" y="509"/>
                  </a:lnTo>
                  <a:lnTo>
                    <a:pt x="618" y="519"/>
                  </a:lnTo>
                  <a:lnTo>
                    <a:pt x="624" y="531"/>
                  </a:lnTo>
                  <a:lnTo>
                    <a:pt x="624" y="541"/>
                  </a:lnTo>
                  <a:lnTo>
                    <a:pt x="612" y="557"/>
                  </a:lnTo>
                  <a:lnTo>
                    <a:pt x="596" y="574"/>
                  </a:lnTo>
                  <a:lnTo>
                    <a:pt x="577" y="588"/>
                  </a:lnTo>
                  <a:lnTo>
                    <a:pt x="557" y="596"/>
                  </a:lnTo>
                  <a:lnTo>
                    <a:pt x="545" y="600"/>
                  </a:lnTo>
                  <a:lnTo>
                    <a:pt x="535" y="598"/>
                  </a:lnTo>
                  <a:lnTo>
                    <a:pt x="533" y="596"/>
                  </a:lnTo>
                  <a:lnTo>
                    <a:pt x="531" y="594"/>
                  </a:lnTo>
                  <a:lnTo>
                    <a:pt x="527" y="592"/>
                  </a:lnTo>
                  <a:lnTo>
                    <a:pt x="525" y="590"/>
                  </a:lnTo>
                  <a:lnTo>
                    <a:pt x="523" y="590"/>
                  </a:lnTo>
                  <a:lnTo>
                    <a:pt x="521" y="590"/>
                  </a:lnTo>
                  <a:lnTo>
                    <a:pt x="520" y="592"/>
                  </a:lnTo>
                  <a:lnTo>
                    <a:pt x="518" y="598"/>
                  </a:lnTo>
                  <a:lnTo>
                    <a:pt x="514" y="608"/>
                  </a:lnTo>
                  <a:lnTo>
                    <a:pt x="504" y="614"/>
                  </a:lnTo>
                  <a:lnTo>
                    <a:pt x="492" y="624"/>
                  </a:lnTo>
                  <a:lnTo>
                    <a:pt x="478" y="637"/>
                  </a:lnTo>
                  <a:lnTo>
                    <a:pt x="466" y="651"/>
                  </a:lnTo>
                  <a:lnTo>
                    <a:pt x="459" y="661"/>
                  </a:lnTo>
                  <a:lnTo>
                    <a:pt x="451" y="667"/>
                  </a:lnTo>
                  <a:lnTo>
                    <a:pt x="441" y="667"/>
                  </a:lnTo>
                  <a:lnTo>
                    <a:pt x="427" y="665"/>
                  </a:lnTo>
                  <a:lnTo>
                    <a:pt x="411" y="667"/>
                  </a:lnTo>
                  <a:lnTo>
                    <a:pt x="390" y="669"/>
                  </a:lnTo>
                  <a:lnTo>
                    <a:pt x="374" y="669"/>
                  </a:lnTo>
                  <a:lnTo>
                    <a:pt x="360" y="675"/>
                  </a:lnTo>
                  <a:lnTo>
                    <a:pt x="348" y="683"/>
                  </a:lnTo>
                  <a:lnTo>
                    <a:pt x="336" y="694"/>
                  </a:lnTo>
                  <a:lnTo>
                    <a:pt x="323" y="704"/>
                  </a:lnTo>
                  <a:lnTo>
                    <a:pt x="299" y="714"/>
                  </a:lnTo>
                  <a:lnTo>
                    <a:pt x="271" y="726"/>
                  </a:lnTo>
                  <a:lnTo>
                    <a:pt x="246" y="734"/>
                  </a:lnTo>
                  <a:lnTo>
                    <a:pt x="226" y="740"/>
                  </a:lnTo>
                  <a:lnTo>
                    <a:pt x="212" y="740"/>
                  </a:lnTo>
                  <a:lnTo>
                    <a:pt x="199" y="740"/>
                  </a:lnTo>
                  <a:lnTo>
                    <a:pt x="185" y="742"/>
                  </a:lnTo>
                  <a:lnTo>
                    <a:pt x="173" y="748"/>
                  </a:lnTo>
                  <a:lnTo>
                    <a:pt x="163" y="759"/>
                  </a:lnTo>
                  <a:lnTo>
                    <a:pt x="153" y="773"/>
                  </a:lnTo>
                  <a:lnTo>
                    <a:pt x="142" y="781"/>
                  </a:lnTo>
                  <a:lnTo>
                    <a:pt x="128" y="787"/>
                  </a:lnTo>
                  <a:lnTo>
                    <a:pt x="116" y="793"/>
                  </a:lnTo>
                  <a:lnTo>
                    <a:pt x="108" y="803"/>
                  </a:lnTo>
                  <a:lnTo>
                    <a:pt x="100" y="816"/>
                  </a:lnTo>
                  <a:lnTo>
                    <a:pt x="92" y="826"/>
                  </a:lnTo>
                  <a:lnTo>
                    <a:pt x="86" y="834"/>
                  </a:lnTo>
                  <a:lnTo>
                    <a:pt x="90" y="844"/>
                  </a:lnTo>
                  <a:lnTo>
                    <a:pt x="104" y="856"/>
                  </a:lnTo>
                  <a:lnTo>
                    <a:pt x="118" y="872"/>
                  </a:lnTo>
                  <a:lnTo>
                    <a:pt x="130" y="891"/>
                  </a:lnTo>
                  <a:lnTo>
                    <a:pt x="138" y="905"/>
                  </a:lnTo>
                  <a:lnTo>
                    <a:pt x="144" y="919"/>
                  </a:lnTo>
                  <a:lnTo>
                    <a:pt x="146" y="931"/>
                  </a:lnTo>
                  <a:lnTo>
                    <a:pt x="140" y="940"/>
                  </a:lnTo>
                  <a:lnTo>
                    <a:pt x="128" y="946"/>
                  </a:lnTo>
                  <a:lnTo>
                    <a:pt x="114" y="954"/>
                  </a:lnTo>
                  <a:lnTo>
                    <a:pt x="96" y="960"/>
                  </a:lnTo>
                  <a:lnTo>
                    <a:pt x="79" y="960"/>
                  </a:lnTo>
                  <a:lnTo>
                    <a:pt x="67" y="956"/>
                  </a:lnTo>
                  <a:lnTo>
                    <a:pt x="51" y="938"/>
                  </a:lnTo>
                  <a:lnTo>
                    <a:pt x="37" y="919"/>
                  </a:lnTo>
                  <a:lnTo>
                    <a:pt x="25" y="901"/>
                  </a:lnTo>
                  <a:lnTo>
                    <a:pt x="18" y="887"/>
                  </a:lnTo>
                  <a:lnTo>
                    <a:pt x="10" y="872"/>
                  </a:lnTo>
                  <a:lnTo>
                    <a:pt x="4" y="854"/>
                  </a:lnTo>
                  <a:lnTo>
                    <a:pt x="2" y="840"/>
                  </a:lnTo>
                  <a:lnTo>
                    <a:pt x="2" y="826"/>
                  </a:lnTo>
                  <a:lnTo>
                    <a:pt x="2" y="812"/>
                  </a:lnTo>
                  <a:lnTo>
                    <a:pt x="4" y="797"/>
                  </a:lnTo>
                  <a:lnTo>
                    <a:pt x="12" y="783"/>
                  </a:lnTo>
                  <a:lnTo>
                    <a:pt x="25" y="765"/>
                  </a:lnTo>
                  <a:lnTo>
                    <a:pt x="31" y="753"/>
                  </a:lnTo>
                  <a:lnTo>
                    <a:pt x="33" y="749"/>
                  </a:lnTo>
                  <a:lnTo>
                    <a:pt x="4" y="746"/>
                  </a:lnTo>
                  <a:lnTo>
                    <a:pt x="0" y="734"/>
                  </a:lnTo>
                  <a:lnTo>
                    <a:pt x="33" y="687"/>
                  </a:lnTo>
                  <a:lnTo>
                    <a:pt x="71" y="675"/>
                  </a:lnTo>
                  <a:lnTo>
                    <a:pt x="77" y="637"/>
                  </a:lnTo>
                  <a:lnTo>
                    <a:pt x="128" y="627"/>
                  </a:lnTo>
                  <a:lnTo>
                    <a:pt x="147" y="612"/>
                  </a:lnTo>
                  <a:lnTo>
                    <a:pt x="147" y="553"/>
                  </a:lnTo>
                  <a:lnTo>
                    <a:pt x="175" y="539"/>
                  </a:lnTo>
                  <a:lnTo>
                    <a:pt x="244" y="478"/>
                  </a:lnTo>
                  <a:lnTo>
                    <a:pt x="238" y="403"/>
                  </a:lnTo>
                  <a:lnTo>
                    <a:pt x="264" y="332"/>
                  </a:lnTo>
                  <a:lnTo>
                    <a:pt x="301" y="307"/>
                  </a:lnTo>
                  <a:lnTo>
                    <a:pt x="297" y="250"/>
                  </a:lnTo>
                  <a:lnTo>
                    <a:pt x="325" y="220"/>
                  </a:lnTo>
                  <a:lnTo>
                    <a:pt x="303" y="157"/>
                  </a:lnTo>
                  <a:lnTo>
                    <a:pt x="329" y="143"/>
                  </a:lnTo>
                  <a:lnTo>
                    <a:pt x="329" y="86"/>
                  </a:lnTo>
                  <a:lnTo>
                    <a:pt x="384" y="78"/>
                  </a:lnTo>
                  <a:lnTo>
                    <a:pt x="484" y="9"/>
                  </a:lnTo>
                  <a:lnTo>
                    <a:pt x="535" y="39"/>
                  </a:lnTo>
                  <a:lnTo>
                    <a:pt x="592" y="9"/>
                  </a:lnTo>
                  <a:lnTo>
                    <a:pt x="624" y="29"/>
                  </a:lnTo>
                  <a:lnTo>
                    <a:pt x="693" y="0"/>
                  </a:lnTo>
                  <a:lnTo>
                    <a:pt x="720" y="27"/>
                  </a:lnTo>
                  <a:lnTo>
                    <a:pt x="681" y="94"/>
                  </a:lnTo>
                  <a:lnTo>
                    <a:pt x="651" y="130"/>
                  </a:lnTo>
                  <a:lnTo>
                    <a:pt x="679" y="151"/>
                  </a:lnTo>
                  <a:lnTo>
                    <a:pt x="740" y="128"/>
                  </a:lnTo>
                  <a:lnTo>
                    <a:pt x="823" y="92"/>
                  </a:lnTo>
                  <a:lnTo>
                    <a:pt x="878" y="120"/>
                  </a:lnTo>
                  <a:lnTo>
                    <a:pt x="895" y="59"/>
                  </a:lnTo>
                  <a:lnTo>
                    <a:pt x="984" y="61"/>
                  </a:lnTo>
                  <a:lnTo>
                    <a:pt x="1053" y="96"/>
                  </a:lnTo>
                  <a:lnTo>
                    <a:pt x="1086" y="161"/>
                  </a:lnTo>
                  <a:lnTo>
                    <a:pt x="1110" y="216"/>
                  </a:lnTo>
                  <a:lnTo>
                    <a:pt x="1128" y="246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" name="Freeform 78"/>
            <p:cNvSpPr>
              <a:spLocks/>
            </p:cNvSpPr>
            <p:nvPr/>
          </p:nvSpPr>
          <p:spPr bwMode="gray">
            <a:xfrm>
              <a:off x="4468540" y="5277768"/>
              <a:ext cx="895350" cy="762000"/>
            </a:xfrm>
            <a:custGeom>
              <a:avLst/>
              <a:gdLst>
                <a:gd name="T0" fmla="*/ 279 w 1128"/>
                <a:gd name="T1" fmla="*/ 62 h 960"/>
                <a:gd name="T2" fmla="*/ 272 w 1128"/>
                <a:gd name="T3" fmla="*/ 67 h 960"/>
                <a:gd name="T4" fmla="*/ 266 w 1128"/>
                <a:gd name="T5" fmla="*/ 77 h 960"/>
                <a:gd name="T6" fmla="*/ 261 w 1128"/>
                <a:gd name="T7" fmla="*/ 87 h 960"/>
                <a:gd name="T8" fmla="*/ 254 w 1128"/>
                <a:gd name="T9" fmla="*/ 97 h 960"/>
                <a:gd name="T10" fmla="*/ 241 w 1128"/>
                <a:gd name="T11" fmla="*/ 103 h 960"/>
                <a:gd name="T12" fmla="*/ 230 w 1128"/>
                <a:gd name="T13" fmla="*/ 104 h 960"/>
                <a:gd name="T14" fmla="*/ 216 w 1128"/>
                <a:gd name="T15" fmla="*/ 103 h 960"/>
                <a:gd name="T16" fmla="*/ 203 w 1128"/>
                <a:gd name="T17" fmla="*/ 110 h 960"/>
                <a:gd name="T18" fmla="*/ 199 w 1128"/>
                <a:gd name="T19" fmla="*/ 115 h 960"/>
                <a:gd name="T20" fmla="*/ 198 w 1128"/>
                <a:gd name="T21" fmla="*/ 118 h 960"/>
                <a:gd name="T22" fmla="*/ 196 w 1128"/>
                <a:gd name="T23" fmla="*/ 119 h 960"/>
                <a:gd name="T24" fmla="*/ 190 w 1128"/>
                <a:gd name="T25" fmla="*/ 114 h 960"/>
                <a:gd name="T26" fmla="*/ 183 w 1128"/>
                <a:gd name="T27" fmla="*/ 118 h 960"/>
                <a:gd name="T28" fmla="*/ 177 w 1128"/>
                <a:gd name="T29" fmla="*/ 127 h 960"/>
                <a:gd name="T30" fmla="*/ 164 w 1128"/>
                <a:gd name="T31" fmla="*/ 127 h 960"/>
                <a:gd name="T32" fmla="*/ 155 w 1128"/>
                <a:gd name="T33" fmla="*/ 120 h 960"/>
                <a:gd name="T34" fmla="*/ 148 w 1128"/>
                <a:gd name="T35" fmla="*/ 111 h 960"/>
                <a:gd name="T36" fmla="*/ 143 w 1128"/>
                <a:gd name="T37" fmla="*/ 113 h 960"/>
                <a:gd name="T38" fmla="*/ 147 w 1128"/>
                <a:gd name="T39" fmla="*/ 122 h 960"/>
                <a:gd name="T40" fmla="*/ 154 w 1128"/>
                <a:gd name="T41" fmla="*/ 130 h 960"/>
                <a:gd name="T42" fmla="*/ 153 w 1128"/>
                <a:gd name="T43" fmla="*/ 140 h 960"/>
                <a:gd name="T44" fmla="*/ 140 w 1128"/>
                <a:gd name="T45" fmla="*/ 149 h 960"/>
                <a:gd name="T46" fmla="*/ 134 w 1128"/>
                <a:gd name="T47" fmla="*/ 149 h 960"/>
                <a:gd name="T48" fmla="*/ 132 w 1128"/>
                <a:gd name="T49" fmla="*/ 148 h 960"/>
                <a:gd name="T50" fmla="*/ 130 w 1128"/>
                <a:gd name="T51" fmla="*/ 148 h 960"/>
                <a:gd name="T52" fmla="*/ 126 w 1128"/>
                <a:gd name="T53" fmla="*/ 154 h 960"/>
                <a:gd name="T54" fmla="*/ 116 w 1128"/>
                <a:gd name="T55" fmla="*/ 163 h 960"/>
                <a:gd name="T56" fmla="*/ 110 w 1128"/>
                <a:gd name="T57" fmla="*/ 167 h 960"/>
                <a:gd name="T58" fmla="*/ 97 w 1128"/>
                <a:gd name="T59" fmla="*/ 168 h 960"/>
                <a:gd name="T60" fmla="*/ 87 w 1128"/>
                <a:gd name="T61" fmla="*/ 171 h 960"/>
                <a:gd name="T62" fmla="*/ 75 w 1128"/>
                <a:gd name="T63" fmla="*/ 179 h 960"/>
                <a:gd name="T64" fmla="*/ 56 w 1128"/>
                <a:gd name="T65" fmla="*/ 185 h 960"/>
                <a:gd name="T66" fmla="*/ 46 w 1128"/>
                <a:gd name="T67" fmla="*/ 186 h 960"/>
                <a:gd name="T68" fmla="*/ 38 w 1128"/>
                <a:gd name="T69" fmla="*/ 194 h 960"/>
                <a:gd name="T70" fmla="*/ 29 w 1128"/>
                <a:gd name="T71" fmla="*/ 199 h 960"/>
                <a:gd name="T72" fmla="*/ 23 w 1128"/>
                <a:gd name="T73" fmla="*/ 207 h 960"/>
                <a:gd name="T74" fmla="*/ 26 w 1128"/>
                <a:gd name="T75" fmla="*/ 214 h 960"/>
                <a:gd name="T76" fmla="*/ 35 w 1128"/>
                <a:gd name="T77" fmla="*/ 227 h 960"/>
                <a:gd name="T78" fmla="*/ 35 w 1128"/>
                <a:gd name="T79" fmla="*/ 235 h 960"/>
                <a:gd name="T80" fmla="*/ 24 w 1128"/>
                <a:gd name="T81" fmla="*/ 240 h 960"/>
                <a:gd name="T82" fmla="*/ 13 w 1128"/>
                <a:gd name="T83" fmla="*/ 235 h 960"/>
                <a:gd name="T84" fmla="*/ 4 w 1128"/>
                <a:gd name="T85" fmla="*/ 222 h 960"/>
                <a:gd name="T86" fmla="*/ 1 w 1128"/>
                <a:gd name="T87" fmla="*/ 210 h 960"/>
                <a:gd name="T88" fmla="*/ 1 w 1128"/>
                <a:gd name="T89" fmla="*/ 200 h 960"/>
                <a:gd name="T90" fmla="*/ 8 w 1128"/>
                <a:gd name="T91" fmla="*/ 189 h 960"/>
                <a:gd name="T92" fmla="*/ 0 w 1128"/>
                <a:gd name="T93" fmla="*/ 184 h 960"/>
                <a:gd name="T94" fmla="*/ 19 w 1128"/>
                <a:gd name="T95" fmla="*/ 160 h 960"/>
                <a:gd name="T96" fmla="*/ 37 w 1128"/>
                <a:gd name="T97" fmla="*/ 139 h 960"/>
                <a:gd name="T98" fmla="*/ 59 w 1128"/>
                <a:gd name="T99" fmla="*/ 101 h 960"/>
                <a:gd name="T100" fmla="*/ 74 w 1128"/>
                <a:gd name="T101" fmla="*/ 62 h 960"/>
                <a:gd name="T102" fmla="*/ 82 w 1128"/>
                <a:gd name="T103" fmla="*/ 36 h 960"/>
                <a:gd name="T104" fmla="*/ 121 w 1128"/>
                <a:gd name="T105" fmla="*/ 3 h 960"/>
                <a:gd name="T106" fmla="*/ 156 w 1128"/>
                <a:gd name="T107" fmla="*/ 8 h 960"/>
                <a:gd name="T108" fmla="*/ 170 w 1128"/>
                <a:gd name="T109" fmla="*/ 24 h 960"/>
                <a:gd name="T110" fmla="*/ 185 w 1128"/>
                <a:gd name="T111" fmla="*/ 32 h 960"/>
                <a:gd name="T112" fmla="*/ 224 w 1128"/>
                <a:gd name="T113" fmla="*/ 15 h 960"/>
                <a:gd name="T114" fmla="*/ 272 w 1128"/>
                <a:gd name="T115" fmla="*/ 41 h 960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1128"/>
                <a:gd name="T175" fmla="*/ 0 h 960"/>
                <a:gd name="T176" fmla="*/ 1128 w 1128"/>
                <a:gd name="T177" fmla="*/ 960 h 960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1128" h="960">
                  <a:moveTo>
                    <a:pt x="1128" y="246"/>
                  </a:moveTo>
                  <a:lnTo>
                    <a:pt x="1124" y="248"/>
                  </a:lnTo>
                  <a:lnTo>
                    <a:pt x="1116" y="250"/>
                  </a:lnTo>
                  <a:lnTo>
                    <a:pt x="1104" y="254"/>
                  </a:lnTo>
                  <a:lnTo>
                    <a:pt x="1094" y="259"/>
                  </a:lnTo>
                  <a:lnTo>
                    <a:pt x="1088" y="265"/>
                  </a:lnTo>
                  <a:lnTo>
                    <a:pt x="1083" y="275"/>
                  </a:lnTo>
                  <a:lnTo>
                    <a:pt x="1075" y="289"/>
                  </a:lnTo>
                  <a:lnTo>
                    <a:pt x="1063" y="305"/>
                  </a:lnTo>
                  <a:lnTo>
                    <a:pt x="1055" y="318"/>
                  </a:lnTo>
                  <a:lnTo>
                    <a:pt x="1047" y="332"/>
                  </a:lnTo>
                  <a:lnTo>
                    <a:pt x="1043" y="348"/>
                  </a:lnTo>
                  <a:lnTo>
                    <a:pt x="1037" y="362"/>
                  </a:lnTo>
                  <a:lnTo>
                    <a:pt x="1029" y="376"/>
                  </a:lnTo>
                  <a:lnTo>
                    <a:pt x="1016" y="387"/>
                  </a:lnTo>
                  <a:lnTo>
                    <a:pt x="1002" y="395"/>
                  </a:lnTo>
                  <a:lnTo>
                    <a:pt x="984" y="403"/>
                  </a:lnTo>
                  <a:lnTo>
                    <a:pt x="966" y="411"/>
                  </a:lnTo>
                  <a:lnTo>
                    <a:pt x="949" y="417"/>
                  </a:lnTo>
                  <a:lnTo>
                    <a:pt x="937" y="419"/>
                  </a:lnTo>
                  <a:lnTo>
                    <a:pt x="921" y="415"/>
                  </a:lnTo>
                  <a:lnTo>
                    <a:pt x="903" y="411"/>
                  </a:lnTo>
                  <a:lnTo>
                    <a:pt x="884" y="409"/>
                  </a:lnTo>
                  <a:lnTo>
                    <a:pt x="864" y="411"/>
                  </a:lnTo>
                  <a:lnTo>
                    <a:pt x="846" y="419"/>
                  </a:lnTo>
                  <a:lnTo>
                    <a:pt x="829" y="431"/>
                  </a:lnTo>
                  <a:lnTo>
                    <a:pt x="813" y="440"/>
                  </a:lnTo>
                  <a:lnTo>
                    <a:pt x="801" y="450"/>
                  </a:lnTo>
                  <a:lnTo>
                    <a:pt x="799" y="454"/>
                  </a:lnTo>
                  <a:lnTo>
                    <a:pt x="797" y="458"/>
                  </a:lnTo>
                  <a:lnTo>
                    <a:pt x="795" y="464"/>
                  </a:lnTo>
                  <a:lnTo>
                    <a:pt x="793" y="468"/>
                  </a:lnTo>
                  <a:lnTo>
                    <a:pt x="791" y="472"/>
                  </a:lnTo>
                  <a:lnTo>
                    <a:pt x="789" y="474"/>
                  </a:lnTo>
                  <a:lnTo>
                    <a:pt x="787" y="474"/>
                  </a:lnTo>
                  <a:lnTo>
                    <a:pt x="783" y="474"/>
                  </a:lnTo>
                  <a:lnTo>
                    <a:pt x="777" y="470"/>
                  </a:lnTo>
                  <a:lnTo>
                    <a:pt x="770" y="462"/>
                  </a:lnTo>
                  <a:lnTo>
                    <a:pt x="760" y="456"/>
                  </a:lnTo>
                  <a:lnTo>
                    <a:pt x="752" y="456"/>
                  </a:lnTo>
                  <a:lnTo>
                    <a:pt x="742" y="462"/>
                  </a:lnTo>
                  <a:lnTo>
                    <a:pt x="734" y="472"/>
                  </a:lnTo>
                  <a:lnTo>
                    <a:pt x="726" y="484"/>
                  </a:lnTo>
                  <a:lnTo>
                    <a:pt x="718" y="496"/>
                  </a:lnTo>
                  <a:lnTo>
                    <a:pt x="708" y="507"/>
                  </a:lnTo>
                  <a:lnTo>
                    <a:pt x="695" y="513"/>
                  </a:lnTo>
                  <a:lnTo>
                    <a:pt x="679" y="513"/>
                  </a:lnTo>
                  <a:lnTo>
                    <a:pt x="657" y="509"/>
                  </a:lnTo>
                  <a:lnTo>
                    <a:pt x="644" y="503"/>
                  </a:lnTo>
                  <a:lnTo>
                    <a:pt x="634" y="494"/>
                  </a:lnTo>
                  <a:lnTo>
                    <a:pt x="622" y="482"/>
                  </a:lnTo>
                  <a:lnTo>
                    <a:pt x="612" y="468"/>
                  </a:lnTo>
                  <a:lnTo>
                    <a:pt x="602" y="454"/>
                  </a:lnTo>
                  <a:lnTo>
                    <a:pt x="592" y="442"/>
                  </a:lnTo>
                  <a:lnTo>
                    <a:pt x="583" y="437"/>
                  </a:lnTo>
                  <a:lnTo>
                    <a:pt x="575" y="440"/>
                  </a:lnTo>
                  <a:lnTo>
                    <a:pt x="571" y="452"/>
                  </a:lnTo>
                  <a:lnTo>
                    <a:pt x="575" y="464"/>
                  </a:lnTo>
                  <a:lnTo>
                    <a:pt x="581" y="478"/>
                  </a:lnTo>
                  <a:lnTo>
                    <a:pt x="588" y="490"/>
                  </a:lnTo>
                  <a:lnTo>
                    <a:pt x="596" y="498"/>
                  </a:lnTo>
                  <a:lnTo>
                    <a:pt x="608" y="509"/>
                  </a:lnTo>
                  <a:lnTo>
                    <a:pt x="618" y="519"/>
                  </a:lnTo>
                  <a:lnTo>
                    <a:pt x="624" y="531"/>
                  </a:lnTo>
                  <a:lnTo>
                    <a:pt x="624" y="541"/>
                  </a:lnTo>
                  <a:lnTo>
                    <a:pt x="612" y="557"/>
                  </a:lnTo>
                  <a:lnTo>
                    <a:pt x="596" y="574"/>
                  </a:lnTo>
                  <a:lnTo>
                    <a:pt x="577" y="588"/>
                  </a:lnTo>
                  <a:lnTo>
                    <a:pt x="557" y="596"/>
                  </a:lnTo>
                  <a:lnTo>
                    <a:pt x="545" y="600"/>
                  </a:lnTo>
                  <a:lnTo>
                    <a:pt x="535" y="598"/>
                  </a:lnTo>
                  <a:lnTo>
                    <a:pt x="533" y="596"/>
                  </a:lnTo>
                  <a:lnTo>
                    <a:pt x="531" y="594"/>
                  </a:lnTo>
                  <a:lnTo>
                    <a:pt x="527" y="592"/>
                  </a:lnTo>
                  <a:lnTo>
                    <a:pt x="525" y="590"/>
                  </a:lnTo>
                  <a:lnTo>
                    <a:pt x="523" y="590"/>
                  </a:lnTo>
                  <a:lnTo>
                    <a:pt x="521" y="590"/>
                  </a:lnTo>
                  <a:lnTo>
                    <a:pt x="520" y="592"/>
                  </a:lnTo>
                  <a:lnTo>
                    <a:pt x="518" y="598"/>
                  </a:lnTo>
                  <a:lnTo>
                    <a:pt x="514" y="608"/>
                  </a:lnTo>
                  <a:lnTo>
                    <a:pt x="504" y="614"/>
                  </a:lnTo>
                  <a:lnTo>
                    <a:pt x="492" y="624"/>
                  </a:lnTo>
                  <a:lnTo>
                    <a:pt x="478" y="637"/>
                  </a:lnTo>
                  <a:lnTo>
                    <a:pt x="466" y="651"/>
                  </a:lnTo>
                  <a:lnTo>
                    <a:pt x="459" y="661"/>
                  </a:lnTo>
                  <a:lnTo>
                    <a:pt x="451" y="667"/>
                  </a:lnTo>
                  <a:lnTo>
                    <a:pt x="441" y="667"/>
                  </a:lnTo>
                  <a:lnTo>
                    <a:pt x="427" y="665"/>
                  </a:lnTo>
                  <a:lnTo>
                    <a:pt x="411" y="667"/>
                  </a:lnTo>
                  <a:lnTo>
                    <a:pt x="390" y="669"/>
                  </a:lnTo>
                  <a:lnTo>
                    <a:pt x="374" y="669"/>
                  </a:lnTo>
                  <a:lnTo>
                    <a:pt x="360" y="675"/>
                  </a:lnTo>
                  <a:lnTo>
                    <a:pt x="348" y="683"/>
                  </a:lnTo>
                  <a:lnTo>
                    <a:pt x="336" y="694"/>
                  </a:lnTo>
                  <a:lnTo>
                    <a:pt x="323" y="704"/>
                  </a:lnTo>
                  <a:lnTo>
                    <a:pt x="299" y="714"/>
                  </a:lnTo>
                  <a:lnTo>
                    <a:pt x="271" y="726"/>
                  </a:lnTo>
                  <a:lnTo>
                    <a:pt x="246" y="734"/>
                  </a:lnTo>
                  <a:lnTo>
                    <a:pt x="226" y="740"/>
                  </a:lnTo>
                  <a:lnTo>
                    <a:pt x="212" y="740"/>
                  </a:lnTo>
                  <a:lnTo>
                    <a:pt x="199" y="740"/>
                  </a:lnTo>
                  <a:lnTo>
                    <a:pt x="185" y="742"/>
                  </a:lnTo>
                  <a:lnTo>
                    <a:pt x="173" y="748"/>
                  </a:lnTo>
                  <a:lnTo>
                    <a:pt x="163" y="759"/>
                  </a:lnTo>
                  <a:lnTo>
                    <a:pt x="153" y="773"/>
                  </a:lnTo>
                  <a:lnTo>
                    <a:pt x="142" y="781"/>
                  </a:lnTo>
                  <a:lnTo>
                    <a:pt x="128" y="787"/>
                  </a:lnTo>
                  <a:lnTo>
                    <a:pt x="116" y="793"/>
                  </a:lnTo>
                  <a:lnTo>
                    <a:pt x="108" y="803"/>
                  </a:lnTo>
                  <a:lnTo>
                    <a:pt x="100" y="816"/>
                  </a:lnTo>
                  <a:lnTo>
                    <a:pt x="92" y="826"/>
                  </a:lnTo>
                  <a:lnTo>
                    <a:pt x="86" y="834"/>
                  </a:lnTo>
                  <a:lnTo>
                    <a:pt x="90" y="844"/>
                  </a:lnTo>
                  <a:lnTo>
                    <a:pt x="104" y="856"/>
                  </a:lnTo>
                  <a:lnTo>
                    <a:pt x="118" y="872"/>
                  </a:lnTo>
                  <a:lnTo>
                    <a:pt x="130" y="891"/>
                  </a:lnTo>
                  <a:lnTo>
                    <a:pt x="138" y="905"/>
                  </a:lnTo>
                  <a:lnTo>
                    <a:pt x="144" y="919"/>
                  </a:lnTo>
                  <a:lnTo>
                    <a:pt x="146" y="931"/>
                  </a:lnTo>
                  <a:lnTo>
                    <a:pt x="140" y="940"/>
                  </a:lnTo>
                  <a:lnTo>
                    <a:pt x="128" y="946"/>
                  </a:lnTo>
                  <a:lnTo>
                    <a:pt x="114" y="954"/>
                  </a:lnTo>
                  <a:lnTo>
                    <a:pt x="96" y="960"/>
                  </a:lnTo>
                  <a:lnTo>
                    <a:pt x="79" y="960"/>
                  </a:lnTo>
                  <a:lnTo>
                    <a:pt x="67" y="956"/>
                  </a:lnTo>
                  <a:lnTo>
                    <a:pt x="51" y="938"/>
                  </a:lnTo>
                  <a:lnTo>
                    <a:pt x="37" y="919"/>
                  </a:lnTo>
                  <a:lnTo>
                    <a:pt x="25" y="901"/>
                  </a:lnTo>
                  <a:lnTo>
                    <a:pt x="18" y="887"/>
                  </a:lnTo>
                  <a:lnTo>
                    <a:pt x="10" y="872"/>
                  </a:lnTo>
                  <a:lnTo>
                    <a:pt x="4" y="854"/>
                  </a:lnTo>
                  <a:lnTo>
                    <a:pt x="2" y="840"/>
                  </a:lnTo>
                  <a:lnTo>
                    <a:pt x="2" y="826"/>
                  </a:lnTo>
                  <a:lnTo>
                    <a:pt x="2" y="812"/>
                  </a:lnTo>
                  <a:lnTo>
                    <a:pt x="4" y="797"/>
                  </a:lnTo>
                  <a:lnTo>
                    <a:pt x="12" y="783"/>
                  </a:lnTo>
                  <a:lnTo>
                    <a:pt x="25" y="765"/>
                  </a:lnTo>
                  <a:lnTo>
                    <a:pt x="31" y="753"/>
                  </a:lnTo>
                  <a:lnTo>
                    <a:pt x="33" y="749"/>
                  </a:lnTo>
                  <a:lnTo>
                    <a:pt x="4" y="746"/>
                  </a:lnTo>
                  <a:lnTo>
                    <a:pt x="0" y="734"/>
                  </a:lnTo>
                  <a:lnTo>
                    <a:pt x="33" y="687"/>
                  </a:lnTo>
                  <a:lnTo>
                    <a:pt x="71" y="675"/>
                  </a:lnTo>
                  <a:lnTo>
                    <a:pt x="77" y="637"/>
                  </a:lnTo>
                  <a:lnTo>
                    <a:pt x="128" y="627"/>
                  </a:lnTo>
                  <a:lnTo>
                    <a:pt x="147" y="612"/>
                  </a:lnTo>
                  <a:lnTo>
                    <a:pt x="147" y="553"/>
                  </a:lnTo>
                  <a:lnTo>
                    <a:pt x="175" y="539"/>
                  </a:lnTo>
                  <a:lnTo>
                    <a:pt x="244" y="478"/>
                  </a:lnTo>
                  <a:lnTo>
                    <a:pt x="238" y="403"/>
                  </a:lnTo>
                  <a:lnTo>
                    <a:pt x="264" y="332"/>
                  </a:lnTo>
                  <a:lnTo>
                    <a:pt x="301" y="307"/>
                  </a:lnTo>
                  <a:lnTo>
                    <a:pt x="297" y="250"/>
                  </a:lnTo>
                  <a:lnTo>
                    <a:pt x="325" y="220"/>
                  </a:lnTo>
                  <a:lnTo>
                    <a:pt x="303" y="157"/>
                  </a:lnTo>
                  <a:lnTo>
                    <a:pt x="329" y="143"/>
                  </a:lnTo>
                  <a:lnTo>
                    <a:pt x="329" y="86"/>
                  </a:lnTo>
                  <a:lnTo>
                    <a:pt x="384" y="78"/>
                  </a:lnTo>
                  <a:lnTo>
                    <a:pt x="484" y="9"/>
                  </a:lnTo>
                  <a:lnTo>
                    <a:pt x="535" y="39"/>
                  </a:lnTo>
                  <a:lnTo>
                    <a:pt x="592" y="9"/>
                  </a:lnTo>
                  <a:lnTo>
                    <a:pt x="624" y="29"/>
                  </a:lnTo>
                  <a:lnTo>
                    <a:pt x="693" y="0"/>
                  </a:lnTo>
                  <a:lnTo>
                    <a:pt x="720" y="27"/>
                  </a:lnTo>
                  <a:lnTo>
                    <a:pt x="681" y="94"/>
                  </a:lnTo>
                  <a:lnTo>
                    <a:pt x="651" y="130"/>
                  </a:lnTo>
                  <a:lnTo>
                    <a:pt x="679" y="151"/>
                  </a:lnTo>
                  <a:lnTo>
                    <a:pt x="740" y="128"/>
                  </a:lnTo>
                  <a:lnTo>
                    <a:pt x="823" y="92"/>
                  </a:lnTo>
                  <a:lnTo>
                    <a:pt x="878" y="120"/>
                  </a:lnTo>
                  <a:lnTo>
                    <a:pt x="895" y="59"/>
                  </a:lnTo>
                  <a:lnTo>
                    <a:pt x="984" y="61"/>
                  </a:lnTo>
                  <a:lnTo>
                    <a:pt x="1053" y="96"/>
                  </a:lnTo>
                  <a:lnTo>
                    <a:pt x="1086" y="161"/>
                  </a:lnTo>
                  <a:lnTo>
                    <a:pt x="1110" y="216"/>
                  </a:lnTo>
                  <a:lnTo>
                    <a:pt x="1128" y="246"/>
                  </a:lnTo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" name="Freeform 79"/>
            <p:cNvSpPr>
              <a:spLocks/>
            </p:cNvSpPr>
            <p:nvPr/>
          </p:nvSpPr>
          <p:spPr bwMode="gray">
            <a:xfrm>
              <a:off x="5179740" y="4817393"/>
              <a:ext cx="496888" cy="655638"/>
            </a:xfrm>
            <a:custGeom>
              <a:avLst/>
              <a:gdLst>
                <a:gd name="T0" fmla="*/ 156 w 626"/>
                <a:gd name="T1" fmla="*/ 31 h 825"/>
                <a:gd name="T2" fmla="*/ 154 w 626"/>
                <a:gd name="T3" fmla="*/ 37 h 825"/>
                <a:gd name="T4" fmla="*/ 152 w 626"/>
                <a:gd name="T5" fmla="*/ 44 h 825"/>
                <a:gd name="T6" fmla="*/ 146 w 626"/>
                <a:gd name="T7" fmla="*/ 52 h 825"/>
                <a:gd name="T8" fmla="*/ 138 w 626"/>
                <a:gd name="T9" fmla="*/ 57 h 825"/>
                <a:gd name="T10" fmla="*/ 131 w 626"/>
                <a:gd name="T11" fmla="*/ 61 h 825"/>
                <a:gd name="T12" fmla="*/ 130 w 626"/>
                <a:gd name="T13" fmla="*/ 62 h 825"/>
                <a:gd name="T14" fmla="*/ 132 w 626"/>
                <a:gd name="T15" fmla="*/ 68 h 825"/>
                <a:gd name="T16" fmla="*/ 135 w 626"/>
                <a:gd name="T17" fmla="*/ 75 h 825"/>
                <a:gd name="T18" fmla="*/ 136 w 626"/>
                <a:gd name="T19" fmla="*/ 81 h 825"/>
                <a:gd name="T20" fmla="*/ 136 w 626"/>
                <a:gd name="T21" fmla="*/ 89 h 825"/>
                <a:gd name="T22" fmla="*/ 137 w 626"/>
                <a:gd name="T23" fmla="*/ 95 h 825"/>
                <a:gd name="T24" fmla="*/ 138 w 626"/>
                <a:gd name="T25" fmla="*/ 104 h 825"/>
                <a:gd name="T26" fmla="*/ 131 w 626"/>
                <a:gd name="T27" fmla="*/ 112 h 825"/>
                <a:gd name="T28" fmla="*/ 122 w 626"/>
                <a:gd name="T29" fmla="*/ 120 h 825"/>
                <a:gd name="T30" fmla="*/ 117 w 626"/>
                <a:gd name="T31" fmla="*/ 131 h 825"/>
                <a:gd name="T32" fmla="*/ 115 w 626"/>
                <a:gd name="T33" fmla="*/ 142 h 825"/>
                <a:gd name="T34" fmla="*/ 110 w 626"/>
                <a:gd name="T35" fmla="*/ 151 h 825"/>
                <a:gd name="T36" fmla="*/ 103 w 626"/>
                <a:gd name="T37" fmla="*/ 156 h 825"/>
                <a:gd name="T38" fmla="*/ 94 w 626"/>
                <a:gd name="T39" fmla="*/ 158 h 825"/>
                <a:gd name="T40" fmla="*/ 86 w 626"/>
                <a:gd name="T41" fmla="*/ 161 h 825"/>
                <a:gd name="T42" fmla="*/ 85 w 626"/>
                <a:gd name="T43" fmla="*/ 165 h 825"/>
                <a:gd name="T44" fmla="*/ 89 w 626"/>
                <a:gd name="T45" fmla="*/ 171 h 825"/>
                <a:gd name="T46" fmla="*/ 90 w 626"/>
                <a:gd name="T47" fmla="*/ 176 h 825"/>
                <a:gd name="T48" fmla="*/ 86 w 626"/>
                <a:gd name="T49" fmla="*/ 182 h 825"/>
                <a:gd name="T50" fmla="*/ 80 w 626"/>
                <a:gd name="T51" fmla="*/ 189 h 825"/>
                <a:gd name="T52" fmla="*/ 76 w 626"/>
                <a:gd name="T53" fmla="*/ 193 h 825"/>
                <a:gd name="T54" fmla="*/ 69 w 626"/>
                <a:gd name="T55" fmla="*/ 199 h 825"/>
                <a:gd name="T56" fmla="*/ 61 w 626"/>
                <a:gd name="T57" fmla="*/ 204 h 825"/>
                <a:gd name="T58" fmla="*/ 58 w 626"/>
                <a:gd name="T59" fmla="*/ 207 h 825"/>
                <a:gd name="T60" fmla="*/ 48 w 626"/>
                <a:gd name="T61" fmla="*/ 185 h 825"/>
                <a:gd name="T62" fmla="*/ 22 w 626"/>
                <a:gd name="T63" fmla="*/ 161 h 825"/>
                <a:gd name="T64" fmla="*/ 0 w 626"/>
                <a:gd name="T65" fmla="*/ 146 h 825"/>
                <a:gd name="T66" fmla="*/ 15 w 626"/>
                <a:gd name="T67" fmla="*/ 107 h 825"/>
                <a:gd name="T68" fmla="*/ 20 w 626"/>
                <a:gd name="T69" fmla="*/ 88 h 825"/>
                <a:gd name="T70" fmla="*/ 18 w 626"/>
                <a:gd name="T71" fmla="*/ 67 h 825"/>
                <a:gd name="T72" fmla="*/ 34 w 626"/>
                <a:gd name="T73" fmla="*/ 43 h 825"/>
                <a:gd name="T74" fmla="*/ 42 w 626"/>
                <a:gd name="T75" fmla="*/ 24 h 825"/>
                <a:gd name="T76" fmla="*/ 63 w 626"/>
                <a:gd name="T77" fmla="*/ 17 h 825"/>
                <a:gd name="T78" fmla="*/ 75 w 626"/>
                <a:gd name="T79" fmla="*/ 1 h 825"/>
                <a:gd name="T80" fmla="*/ 92 w 626"/>
                <a:gd name="T81" fmla="*/ 14 h 825"/>
                <a:gd name="T82" fmla="*/ 114 w 626"/>
                <a:gd name="T83" fmla="*/ 32 h 825"/>
                <a:gd name="T84" fmla="*/ 135 w 626"/>
                <a:gd name="T85" fmla="*/ 32 h 825"/>
                <a:gd name="T86" fmla="*/ 151 w 626"/>
                <a:gd name="T87" fmla="*/ 25 h 825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626"/>
                <a:gd name="T133" fmla="*/ 0 h 825"/>
                <a:gd name="T134" fmla="*/ 626 w 626"/>
                <a:gd name="T135" fmla="*/ 825 h 825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626" h="825">
                  <a:moveTo>
                    <a:pt x="626" y="122"/>
                  </a:moveTo>
                  <a:lnTo>
                    <a:pt x="624" y="124"/>
                  </a:lnTo>
                  <a:lnTo>
                    <a:pt x="621" y="134"/>
                  </a:lnTo>
                  <a:lnTo>
                    <a:pt x="615" y="146"/>
                  </a:lnTo>
                  <a:lnTo>
                    <a:pt x="613" y="159"/>
                  </a:lnTo>
                  <a:lnTo>
                    <a:pt x="607" y="173"/>
                  </a:lnTo>
                  <a:lnTo>
                    <a:pt x="597" y="189"/>
                  </a:lnTo>
                  <a:lnTo>
                    <a:pt x="581" y="205"/>
                  </a:lnTo>
                  <a:lnTo>
                    <a:pt x="565" y="216"/>
                  </a:lnTo>
                  <a:lnTo>
                    <a:pt x="550" y="228"/>
                  </a:lnTo>
                  <a:lnTo>
                    <a:pt x="534" y="236"/>
                  </a:lnTo>
                  <a:lnTo>
                    <a:pt x="524" y="242"/>
                  </a:lnTo>
                  <a:lnTo>
                    <a:pt x="520" y="244"/>
                  </a:lnTo>
                  <a:lnTo>
                    <a:pt x="520" y="248"/>
                  </a:lnTo>
                  <a:lnTo>
                    <a:pt x="524" y="258"/>
                  </a:lnTo>
                  <a:lnTo>
                    <a:pt x="528" y="272"/>
                  </a:lnTo>
                  <a:lnTo>
                    <a:pt x="532" y="285"/>
                  </a:lnTo>
                  <a:lnTo>
                    <a:pt x="538" y="299"/>
                  </a:lnTo>
                  <a:lnTo>
                    <a:pt x="542" y="309"/>
                  </a:lnTo>
                  <a:lnTo>
                    <a:pt x="544" y="321"/>
                  </a:lnTo>
                  <a:lnTo>
                    <a:pt x="546" y="339"/>
                  </a:lnTo>
                  <a:lnTo>
                    <a:pt x="544" y="354"/>
                  </a:lnTo>
                  <a:lnTo>
                    <a:pt x="544" y="368"/>
                  </a:lnTo>
                  <a:lnTo>
                    <a:pt x="548" y="380"/>
                  </a:lnTo>
                  <a:lnTo>
                    <a:pt x="550" y="396"/>
                  </a:lnTo>
                  <a:lnTo>
                    <a:pt x="550" y="413"/>
                  </a:lnTo>
                  <a:lnTo>
                    <a:pt x="540" y="429"/>
                  </a:lnTo>
                  <a:lnTo>
                    <a:pt x="522" y="447"/>
                  </a:lnTo>
                  <a:lnTo>
                    <a:pt x="504" y="462"/>
                  </a:lnTo>
                  <a:lnTo>
                    <a:pt x="489" y="480"/>
                  </a:lnTo>
                  <a:lnTo>
                    <a:pt x="479" y="494"/>
                  </a:lnTo>
                  <a:lnTo>
                    <a:pt x="469" y="522"/>
                  </a:lnTo>
                  <a:lnTo>
                    <a:pt x="463" y="549"/>
                  </a:lnTo>
                  <a:lnTo>
                    <a:pt x="459" y="565"/>
                  </a:lnTo>
                  <a:lnTo>
                    <a:pt x="451" y="585"/>
                  </a:lnTo>
                  <a:lnTo>
                    <a:pt x="441" y="602"/>
                  </a:lnTo>
                  <a:lnTo>
                    <a:pt x="428" y="618"/>
                  </a:lnTo>
                  <a:lnTo>
                    <a:pt x="414" y="624"/>
                  </a:lnTo>
                  <a:lnTo>
                    <a:pt x="396" y="630"/>
                  </a:lnTo>
                  <a:lnTo>
                    <a:pt x="376" y="632"/>
                  </a:lnTo>
                  <a:lnTo>
                    <a:pt x="359" y="636"/>
                  </a:lnTo>
                  <a:lnTo>
                    <a:pt x="345" y="642"/>
                  </a:lnTo>
                  <a:lnTo>
                    <a:pt x="337" y="648"/>
                  </a:lnTo>
                  <a:lnTo>
                    <a:pt x="339" y="659"/>
                  </a:lnTo>
                  <a:lnTo>
                    <a:pt x="347" y="669"/>
                  </a:lnTo>
                  <a:lnTo>
                    <a:pt x="357" y="681"/>
                  </a:lnTo>
                  <a:lnTo>
                    <a:pt x="363" y="691"/>
                  </a:lnTo>
                  <a:lnTo>
                    <a:pt x="361" y="701"/>
                  </a:lnTo>
                  <a:lnTo>
                    <a:pt x="353" y="710"/>
                  </a:lnTo>
                  <a:lnTo>
                    <a:pt x="343" y="726"/>
                  </a:lnTo>
                  <a:lnTo>
                    <a:pt x="331" y="742"/>
                  </a:lnTo>
                  <a:lnTo>
                    <a:pt x="319" y="756"/>
                  </a:lnTo>
                  <a:lnTo>
                    <a:pt x="312" y="766"/>
                  </a:lnTo>
                  <a:lnTo>
                    <a:pt x="302" y="771"/>
                  </a:lnTo>
                  <a:lnTo>
                    <a:pt x="290" y="781"/>
                  </a:lnTo>
                  <a:lnTo>
                    <a:pt x="274" y="793"/>
                  </a:lnTo>
                  <a:lnTo>
                    <a:pt x="258" y="805"/>
                  </a:lnTo>
                  <a:lnTo>
                    <a:pt x="245" y="815"/>
                  </a:lnTo>
                  <a:lnTo>
                    <a:pt x="235" y="821"/>
                  </a:lnTo>
                  <a:lnTo>
                    <a:pt x="231" y="825"/>
                  </a:lnTo>
                  <a:lnTo>
                    <a:pt x="215" y="795"/>
                  </a:lnTo>
                  <a:lnTo>
                    <a:pt x="191" y="740"/>
                  </a:lnTo>
                  <a:lnTo>
                    <a:pt x="158" y="675"/>
                  </a:lnTo>
                  <a:lnTo>
                    <a:pt x="89" y="642"/>
                  </a:lnTo>
                  <a:lnTo>
                    <a:pt x="2" y="640"/>
                  </a:lnTo>
                  <a:lnTo>
                    <a:pt x="0" y="581"/>
                  </a:lnTo>
                  <a:lnTo>
                    <a:pt x="28" y="476"/>
                  </a:lnTo>
                  <a:lnTo>
                    <a:pt x="60" y="425"/>
                  </a:lnTo>
                  <a:lnTo>
                    <a:pt x="58" y="376"/>
                  </a:lnTo>
                  <a:lnTo>
                    <a:pt x="77" y="352"/>
                  </a:lnTo>
                  <a:lnTo>
                    <a:pt x="63" y="317"/>
                  </a:lnTo>
                  <a:lnTo>
                    <a:pt x="69" y="266"/>
                  </a:lnTo>
                  <a:lnTo>
                    <a:pt x="126" y="244"/>
                  </a:lnTo>
                  <a:lnTo>
                    <a:pt x="136" y="171"/>
                  </a:lnTo>
                  <a:lnTo>
                    <a:pt x="140" y="116"/>
                  </a:lnTo>
                  <a:lnTo>
                    <a:pt x="170" y="94"/>
                  </a:lnTo>
                  <a:lnTo>
                    <a:pt x="203" y="94"/>
                  </a:lnTo>
                  <a:lnTo>
                    <a:pt x="254" y="65"/>
                  </a:lnTo>
                  <a:lnTo>
                    <a:pt x="298" y="45"/>
                  </a:lnTo>
                  <a:lnTo>
                    <a:pt x="298" y="4"/>
                  </a:lnTo>
                  <a:lnTo>
                    <a:pt x="363" y="0"/>
                  </a:lnTo>
                  <a:lnTo>
                    <a:pt x="367" y="53"/>
                  </a:lnTo>
                  <a:lnTo>
                    <a:pt x="406" y="110"/>
                  </a:lnTo>
                  <a:lnTo>
                    <a:pt x="455" y="126"/>
                  </a:lnTo>
                  <a:lnTo>
                    <a:pt x="495" y="83"/>
                  </a:lnTo>
                  <a:lnTo>
                    <a:pt x="538" y="126"/>
                  </a:lnTo>
                  <a:lnTo>
                    <a:pt x="571" y="122"/>
                  </a:lnTo>
                  <a:lnTo>
                    <a:pt x="603" y="98"/>
                  </a:lnTo>
                  <a:lnTo>
                    <a:pt x="626" y="122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" name="Freeform 80"/>
            <p:cNvSpPr>
              <a:spLocks/>
            </p:cNvSpPr>
            <p:nvPr/>
          </p:nvSpPr>
          <p:spPr bwMode="gray">
            <a:xfrm>
              <a:off x="5179740" y="4817393"/>
              <a:ext cx="496888" cy="655638"/>
            </a:xfrm>
            <a:custGeom>
              <a:avLst/>
              <a:gdLst>
                <a:gd name="T0" fmla="*/ 156 w 626"/>
                <a:gd name="T1" fmla="*/ 31 h 825"/>
                <a:gd name="T2" fmla="*/ 154 w 626"/>
                <a:gd name="T3" fmla="*/ 37 h 825"/>
                <a:gd name="T4" fmla="*/ 152 w 626"/>
                <a:gd name="T5" fmla="*/ 44 h 825"/>
                <a:gd name="T6" fmla="*/ 146 w 626"/>
                <a:gd name="T7" fmla="*/ 52 h 825"/>
                <a:gd name="T8" fmla="*/ 138 w 626"/>
                <a:gd name="T9" fmla="*/ 57 h 825"/>
                <a:gd name="T10" fmla="*/ 131 w 626"/>
                <a:gd name="T11" fmla="*/ 61 h 825"/>
                <a:gd name="T12" fmla="*/ 130 w 626"/>
                <a:gd name="T13" fmla="*/ 62 h 825"/>
                <a:gd name="T14" fmla="*/ 132 w 626"/>
                <a:gd name="T15" fmla="*/ 68 h 825"/>
                <a:gd name="T16" fmla="*/ 135 w 626"/>
                <a:gd name="T17" fmla="*/ 75 h 825"/>
                <a:gd name="T18" fmla="*/ 136 w 626"/>
                <a:gd name="T19" fmla="*/ 81 h 825"/>
                <a:gd name="T20" fmla="*/ 136 w 626"/>
                <a:gd name="T21" fmla="*/ 89 h 825"/>
                <a:gd name="T22" fmla="*/ 137 w 626"/>
                <a:gd name="T23" fmla="*/ 95 h 825"/>
                <a:gd name="T24" fmla="*/ 138 w 626"/>
                <a:gd name="T25" fmla="*/ 104 h 825"/>
                <a:gd name="T26" fmla="*/ 131 w 626"/>
                <a:gd name="T27" fmla="*/ 112 h 825"/>
                <a:gd name="T28" fmla="*/ 122 w 626"/>
                <a:gd name="T29" fmla="*/ 120 h 825"/>
                <a:gd name="T30" fmla="*/ 117 w 626"/>
                <a:gd name="T31" fmla="*/ 131 h 825"/>
                <a:gd name="T32" fmla="*/ 115 w 626"/>
                <a:gd name="T33" fmla="*/ 142 h 825"/>
                <a:gd name="T34" fmla="*/ 110 w 626"/>
                <a:gd name="T35" fmla="*/ 151 h 825"/>
                <a:gd name="T36" fmla="*/ 103 w 626"/>
                <a:gd name="T37" fmla="*/ 156 h 825"/>
                <a:gd name="T38" fmla="*/ 94 w 626"/>
                <a:gd name="T39" fmla="*/ 158 h 825"/>
                <a:gd name="T40" fmla="*/ 86 w 626"/>
                <a:gd name="T41" fmla="*/ 161 h 825"/>
                <a:gd name="T42" fmla="*/ 85 w 626"/>
                <a:gd name="T43" fmla="*/ 165 h 825"/>
                <a:gd name="T44" fmla="*/ 89 w 626"/>
                <a:gd name="T45" fmla="*/ 171 h 825"/>
                <a:gd name="T46" fmla="*/ 90 w 626"/>
                <a:gd name="T47" fmla="*/ 176 h 825"/>
                <a:gd name="T48" fmla="*/ 86 w 626"/>
                <a:gd name="T49" fmla="*/ 182 h 825"/>
                <a:gd name="T50" fmla="*/ 80 w 626"/>
                <a:gd name="T51" fmla="*/ 189 h 825"/>
                <a:gd name="T52" fmla="*/ 76 w 626"/>
                <a:gd name="T53" fmla="*/ 193 h 825"/>
                <a:gd name="T54" fmla="*/ 69 w 626"/>
                <a:gd name="T55" fmla="*/ 199 h 825"/>
                <a:gd name="T56" fmla="*/ 61 w 626"/>
                <a:gd name="T57" fmla="*/ 204 h 825"/>
                <a:gd name="T58" fmla="*/ 58 w 626"/>
                <a:gd name="T59" fmla="*/ 207 h 825"/>
                <a:gd name="T60" fmla="*/ 48 w 626"/>
                <a:gd name="T61" fmla="*/ 185 h 825"/>
                <a:gd name="T62" fmla="*/ 22 w 626"/>
                <a:gd name="T63" fmla="*/ 161 h 825"/>
                <a:gd name="T64" fmla="*/ 0 w 626"/>
                <a:gd name="T65" fmla="*/ 146 h 825"/>
                <a:gd name="T66" fmla="*/ 15 w 626"/>
                <a:gd name="T67" fmla="*/ 107 h 825"/>
                <a:gd name="T68" fmla="*/ 20 w 626"/>
                <a:gd name="T69" fmla="*/ 88 h 825"/>
                <a:gd name="T70" fmla="*/ 18 w 626"/>
                <a:gd name="T71" fmla="*/ 67 h 825"/>
                <a:gd name="T72" fmla="*/ 34 w 626"/>
                <a:gd name="T73" fmla="*/ 43 h 825"/>
                <a:gd name="T74" fmla="*/ 42 w 626"/>
                <a:gd name="T75" fmla="*/ 24 h 825"/>
                <a:gd name="T76" fmla="*/ 63 w 626"/>
                <a:gd name="T77" fmla="*/ 17 h 825"/>
                <a:gd name="T78" fmla="*/ 75 w 626"/>
                <a:gd name="T79" fmla="*/ 1 h 825"/>
                <a:gd name="T80" fmla="*/ 92 w 626"/>
                <a:gd name="T81" fmla="*/ 14 h 825"/>
                <a:gd name="T82" fmla="*/ 114 w 626"/>
                <a:gd name="T83" fmla="*/ 32 h 825"/>
                <a:gd name="T84" fmla="*/ 135 w 626"/>
                <a:gd name="T85" fmla="*/ 32 h 825"/>
                <a:gd name="T86" fmla="*/ 151 w 626"/>
                <a:gd name="T87" fmla="*/ 25 h 825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626"/>
                <a:gd name="T133" fmla="*/ 0 h 825"/>
                <a:gd name="T134" fmla="*/ 626 w 626"/>
                <a:gd name="T135" fmla="*/ 825 h 825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626" h="825">
                  <a:moveTo>
                    <a:pt x="626" y="122"/>
                  </a:moveTo>
                  <a:lnTo>
                    <a:pt x="624" y="124"/>
                  </a:lnTo>
                  <a:lnTo>
                    <a:pt x="621" y="134"/>
                  </a:lnTo>
                  <a:lnTo>
                    <a:pt x="615" y="146"/>
                  </a:lnTo>
                  <a:lnTo>
                    <a:pt x="613" y="159"/>
                  </a:lnTo>
                  <a:lnTo>
                    <a:pt x="607" y="173"/>
                  </a:lnTo>
                  <a:lnTo>
                    <a:pt x="597" y="189"/>
                  </a:lnTo>
                  <a:lnTo>
                    <a:pt x="581" y="205"/>
                  </a:lnTo>
                  <a:lnTo>
                    <a:pt x="565" y="216"/>
                  </a:lnTo>
                  <a:lnTo>
                    <a:pt x="550" y="228"/>
                  </a:lnTo>
                  <a:lnTo>
                    <a:pt x="534" y="236"/>
                  </a:lnTo>
                  <a:lnTo>
                    <a:pt x="524" y="242"/>
                  </a:lnTo>
                  <a:lnTo>
                    <a:pt x="520" y="244"/>
                  </a:lnTo>
                  <a:lnTo>
                    <a:pt x="520" y="248"/>
                  </a:lnTo>
                  <a:lnTo>
                    <a:pt x="524" y="258"/>
                  </a:lnTo>
                  <a:lnTo>
                    <a:pt x="528" y="272"/>
                  </a:lnTo>
                  <a:lnTo>
                    <a:pt x="532" y="285"/>
                  </a:lnTo>
                  <a:lnTo>
                    <a:pt x="538" y="299"/>
                  </a:lnTo>
                  <a:lnTo>
                    <a:pt x="542" y="309"/>
                  </a:lnTo>
                  <a:lnTo>
                    <a:pt x="544" y="321"/>
                  </a:lnTo>
                  <a:lnTo>
                    <a:pt x="546" y="339"/>
                  </a:lnTo>
                  <a:lnTo>
                    <a:pt x="544" y="354"/>
                  </a:lnTo>
                  <a:lnTo>
                    <a:pt x="544" y="368"/>
                  </a:lnTo>
                  <a:lnTo>
                    <a:pt x="548" y="380"/>
                  </a:lnTo>
                  <a:lnTo>
                    <a:pt x="550" y="396"/>
                  </a:lnTo>
                  <a:lnTo>
                    <a:pt x="550" y="413"/>
                  </a:lnTo>
                  <a:lnTo>
                    <a:pt x="540" y="429"/>
                  </a:lnTo>
                  <a:lnTo>
                    <a:pt x="522" y="447"/>
                  </a:lnTo>
                  <a:lnTo>
                    <a:pt x="504" y="462"/>
                  </a:lnTo>
                  <a:lnTo>
                    <a:pt x="489" y="480"/>
                  </a:lnTo>
                  <a:lnTo>
                    <a:pt x="479" y="494"/>
                  </a:lnTo>
                  <a:lnTo>
                    <a:pt x="469" y="522"/>
                  </a:lnTo>
                  <a:lnTo>
                    <a:pt x="463" y="549"/>
                  </a:lnTo>
                  <a:lnTo>
                    <a:pt x="459" y="565"/>
                  </a:lnTo>
                  <a:lnTo>
                    <a:pt x="451" y="585"/>
                  </a:lnTo>
                  <a:lnTo>
                    <a:pt x="441" y="602"/>
                  </a:lnTo>
                  <a:lnTo>
                    <a:pt x="428" y="618"/>
                  </a:lnTo>
                  <a:lnTo>
                    <a:pt x="414" y="624"/>
                  </a:lnTo>
                  <a:lnTo>
                    <a:pt x="396" y="630"/>
                  </a:lnTo>
                  <a:lnTo>
                    <a:pt x="376" y="632"/>
                  </a:lnTo>
                  <a:lnTo>
                    <a:pt x="359" y="636"/>
                  </a:lnTo>
                  <a:lnTo>
                    <a:pt x="345" y="642"/>
                  </a:lnTo>
                  <a:lnTo>
                    <a:pt x="337" y="648"/>
                  </a:lnTo>
                  <a:lnTo>
                    <a:pt x="339" y="659"/>
                  </a:lnTo>
                  <a:lnTo>
                    <a:pt x="347" y="669"/>
                  </a:lnTo>
                  <a:lnTo>
                    <a:pt x="357" y="681"/>
                  </a:lnTo>
                  <a:lnTo>
                    <a:pt x="363" y="691"/>
                  </a:lnTo>
                  <a:lnTo>
                    <a:pt x="361" y="701"/>
                  </a:lnTo>
                  <a:lnTo>
                    <a:pt x="353" y="710"/>
                  </a:lnTo>
                  <a:lnTo>
                    <a:pt x="343" y="726"/>
                  </a:lnTo>
                  <a:lnTo>
                    <a:pt x="331" y="742"/>
                  </a:lnTo>
                  <a:lnTo>
                    <a:pt x="319" y="756"/>
                  </a:lnTo>
                  <a:lnTo>
                    <a:pt x="312" y="766"/>
                  </a:lnTo>
                  <a:lnTo>
                    <a:pt x="302" y="771"/>
                  </a:lnTo>
                  <a:lnTo>
                    <a:pt x="290" y="781"/>
                  </a:lnTo>
                  <a:lnTo>
                    <a:pt x="274" y="793"/>
                  </a:lnTo>
                  <a:lnTo>
                    <a:pt x="258" y="805"/>
                  </a:lnTo>
                  <a:lnTo>
                    <a:pt x="245" y="815"/>
                  </a:lnTo>
                  <a:lnTo>
                    <a:pt x="235" y="821"/>
                  </a:lnTo>
                  <a:lnTo>
                    <a:pt x="231" y="825"/>
                  </a:lnTo>
                  <a:lnTo>
                    <a:pt x="215" y="795"/>
                  </a:lnTo>
                  <a:lnTo>
                    <a:pt x="191" y="740"/>
                  </a:lnTo>
                  <a:lnTo>
                    <a:pt x="158" y="675"/>
                  </a:lnTo>
                  <a:lnTo>
                    <a:pt x="89" y="642"/>
                  </a:lnTo>
                  <a:lnTo>
                    <a:pt x="2" y="640"/>
                  </a:lnTo>
                  <a:lnTo>
                    <a:pt x="0" y="581"/>
                  </a:lnTo>
                  <a:lnTo>
                    <a:pt x="28" y="476"/>
                  </a:lnTo>
                  <a:lnTo>
                    <a:pt x="60" y="425"/>
                  </a:lnTo>
                  <a:lnTo>
                    <a:pt x="58" y="376"/>
                  </a:lnTo>
                  <a:lnTo>
                    <a:pt x="77" y="352"/>
                  </a:lnTo>
                  <a:lnTo>
                    <a:pt x="63" y="317"/>
                  </a:lnTo>
                  <a:lnTo>
                    <a:pt x="69" y="266"/>
                  </a:lnTo>
                  <a:lnTo>
                    <a:pt x="126" y="244"/>
                  </a:lnTo>
                  <a:lnTo>
                    <a:pt x="136" y="171"/>
                  </a:lnTo>
                  <a:lnTo>
                    <a:pt x="140" y="116"/>
                  </a:lnTo>
                  <a:lnTo>
                    <a:pt x="170" y="94"/>
                  </a:lnTo>
                  <a:lnTo>
                    <a:pt x="203" y="94"/>
                  </a:lnTo>
                  <a:lnTo>
                    <a:pt x="254" y="65"/>
                  </a:lnTo>
                  <a:lnTo>
                    <a:pt x="298" y="45"/>
                  </a:lnTo>
                  <a:lnTo>
                    <a:pt x="298" y="4"/>
                  </a:lnTo>
                  <a:lnTo>
                    <a:pt x="363" y="0"/>
                  </a:lnTo>
                  <a:lnTo>
                    <a:pt x="367" y="53"/>
                  </a:lnTo>
                  <a:lnTo>
                    <a:pt x="406" y="110"/>
                  </a:lnTo>
                  <a:lnTo>
                    <a:pt x="455" y="126"/>
                  </a:lnTo>
                  <a:lnTo>
                    <a:pt x="495" y="83"/>
                  </a:lnTo>
                  <a:lnTo>
                    <a:pt x="538" y="126"/>
                  </a:lnTo>
                  <a:lnTo>
                    <a:pt x="571" y="122"/>
                  </a:lnTo>
                  <a:lnTo>
                    <a:pt x="603" y="98"/>
                  </a:lnTo>
                  <a:lnTo>
                    <a:pt x="626" y="122"/>
                  </a:lnTo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" name="Freeform 81"/>
            <p:cNvSpPr>
              <a:spLocks/>
            </p:cNvSpPr>
            <p:nvPr/>
          </p:nvSpPr>
          <p:spPr bwMode="gray">
            <a:xfrm>
              <a:off x="5354365" y="4412581"/>
              <a:ext cx="449263" cy="504825"/>
            </a:xfrm>
            <a:custGeom>
              <a:avLst/>
              <a:gdLst>
                <a:gd name="T0" fmla="*/ 109 w 565"/>
                <a:gd name="T1" fmla="*/ 11 h 638"/>
                <a:gd name="T2" fmla="*/ 106 w 565"/>
                <a:gd name="T3" fmla="*/ 11 h 638"/>
                <a:gd name="T4" fmla="*/ 103 w 565"/>
                <a:gd name="T5" fmla="*/ 14 h 638"/>
                <a:gd name="T6" fmla="*/ 100 w 565"/>
                <a:gd name="T7" fmla="*/ 21 h 638"/>
                <a:gd name="T8" fmla="*/ 99 w 565"/>
                <a:gd name="T9" fmla="*/ 28 h 638"/>
                <a:gd name="T10" fmla="*/ 96 w 565"/>
                <a:gd name="T11" fmla="*/ 31 h 638"/>
                <a:gd name="T12" fmla="*/ 90 w 565"/>
                <a:gd name="T13" fmla="*/ 29 h 638"/>
                <a:gd name="T14" fmla="*/ 84 w 565"/>
                <a:gd name="T15" fmla="*/ 26 h 638"/>
                <a:gd name="T16" fmla="*/ 80 w 565"/>
                <a:gd name="T17" fmla="*/ 26 h 638"/>
                <a:gd name="T18" fmla="*/ 82 w 565"/>
                <a:gd name="T19" fmla="*/ 32 h 638"/>
                <a:gd name="T20" fmla="*/ 87 w 565"/>
                <a:gd name="T21" fmla="*/ 36 h 638"/>
                <a:gd name="T22" fmla="*/ 93 w 565"/>
                <a:gd name="T23" fmla="*/ 38 h 638"/>
                <a:gd name="T24" fmla="*/ 101 w 565"/>
                <a:gd name="T25" fmla="*/ 35 h 638"/>
                <a:gd name="T26" fmla="*/ 104 w 565"/>
                <a:gd name="T27" fmla="*/ 31 h 638"/>
                <a:gd name="T28" fmla="*/ 106 w 565"/>
                <a:gd name="T29" fmla="*/ 25 h 638"/>
                <a:gd name="T30" fmla="*/ 110 w 565"/>
                <a:gd name="T31" fmla="*/ 24 h 638"/>
                <a:gd name="T32" fmla="*/ 117 w 565"/>
                <a:gd name="T33" fmla="*/ 30 h 638"/>
                <a:gd name="T34" fmla="*/ 126 w 565"/>
                <a:gd name="T35" fmla="*/ 34 h 638"/>
                <a:gd name="T36" fmla="*/ 131 w 565"/>
                <a:gd name="T37" fmla="*/ 36 h 638"/>
                <a:gd name="T38" fmla="*/ 138 w 565"/>
                <a:gd name="T39" fmla="*/ 38 h 638"/>
                <a:gd name="T40" fmla="*/ 142 w 565"/>
                <a:gd name="T41" fmla="*/ 44 h 638"/>
                <a:gd name="T42" fmla="*/ 139 w 565"/>
                <a:gd name="T43" fmla="*/ 51 h 638"/>
                <a:gd name="T44" fmla="*/ 133 w 565"/>
                <a:gd name="T45" fmla="*/ 58 h 638"/>
                <a:gd name="T46" fmla="*/ 130 w 565"/>
                <a:gd name="T47" fmla="*/ 60 h 638"/>
                <a:gd name="T48" fmla="*/ 134 w 565"/>
                <a:gd name="T49" fmla="*/ 60 h 638"/>
                <a:gd name="T50" fmla="*/ 139 w 565"/>
                <a:gd name="T51" fmla="*/ 60 h 638"/>
                <a:gd name="T52" fmla="*/ 141 w 565"/>
                <a:gd name="T53" fmla="*/ 63 h 638"/>
                <a:gd name="T54" fmla="*/ 136 w 565"/>
                <a:gd name="T55" fmla="*/ 67 h 638"/>
                <a:gd name="T56" fmla="*/ 129 w 565"/>
                <a:gd name="T57" fmla="*/ 71 h 638"/>
                <a:gd name="T58" fmla="*/ 126 w 565"/>
                <a:gd name="T59" fmla="*/ 73 h 638"/>
                <a:gd name="T60" fmla="*/ 129 w 565"/>
                <a:gd name="T61" fmla="*/ 73 h 638"/>
                <a:gd name="T62" fmla="*/ 135 w 565"/>
                <a:gd name="T63" fmla="*/ 78 h 638"/>
                <a:gd name="T64" fmla="*/ 136 w 565"/>
                <a:gd name="T65" fmla="*/ 88 h 638"/>
                <a:gd name="T66" fmla="*/ 138 w 565"/>
                <a:gd name="T67" fmla="*/ 98 h 638"/>
                <a:gd name="T68" fmla="*/ 141 w 565"/>
                <a:gd name="T69" fmla="*/ 104 h 638"/>
                <a:gd name="T70" fmla="*/ 141 w 565"/>
                <a:gd name="T71" fmla="*/ 108 h 638"/>
                <a:gd name="T72" fmla="*/ 136 w 565"/>
                <a:gd name="T73" fmla="*/ 112 h 638"/>
                <a:gd name="T74" fmla="*/ 129 w 565"/>
                <a:gd name="T75" fmla="*/ 111 h 638"/>
                <a:gd name="T76" fmla="*/ 123 w 565"/>
                <a:gd name="T77" fmla="*/ 110 h 638"/>
                <a:gd name="T78" fmla="*/ 119 w 565"/>
                <a:gd name="T79" fmla="*/ 116 h 638"/>
                <a:gd name="T80" fmla="*/ 118 w 565"/>
                <a:gd name="T81" fmla="*/ 122 h 638"/>
                <a:gd name="T82" fmla="*/ 116 w 565"/>
                <a:gd name="T83" fmla="*/ 129 h 638"/>
                <a:gd name="T84" fmla="*/ 113 w 565"/>
                <a:gd name="T85" fmla="*/ 136 h 638"/>
                <a:gd name="T86" fmla="*/ 112 w 565"/>
                <a:gd name="T87" fmla="*/ 146 h 638"/>
                <a:gd name="T88" fmla="*/ 112 w 565"/>
                <a:gd name="T89" fmla="*/ 150 h 638"/>
                <a:gd name="T90" fmla="*/ 102 w 565"/>
                <a:gd name="T91" fmla="*/ 158 h 638"/>
                <a:gd name="T92" fmla="*/ 88 w 565"/>
                <a:gd name="T93" fmla="*/ 158 h 638"/>
                <a:gd name="T94" fmla="*/ 69 w 565"/>
                <a:gd name="T95" fmla="*/ 148 h 638"/>
                <a:gd name="T96" fmla="*/ 47 w 565"/>
                <a:gd name="T97" fmla="*/ 155 h 638"/>
                <a:gd name="T98" fmla="*/ 35 w 565"/>
                <a:gd name="T99" fmla="*/ 128 h 638"/>
                <a:gd name="T100" fmla="*/ 20 w 565"/>
                <a:gd name="T101" fmla="*/ 113 h 638"/>
                <a:gd name="T102" fmla="*/ 5 w 565"/>
                <a:gd name="T103" fmla="*/ 83 h 638"/>
                <a:gd name="T104" fmla="*/ 27 w 565"/>
                <a:gd name="T105" fmla="*/ 49 h 638"/>
                <a:gd name="T106" fmla="*/ 42 w 565"/>
                <a:gd name="T107" fmla="*/ 36 h 638"/>
                <a:gd name="T108" fmla="*/ 46 w 565"/>
                <a:gd name="T109" fmla="*/ 12 h 638"/>
                <a:gd name="T110" fmla="*/ 56 w 565"/>
                <a:gd name="T111" fmla="*/ 0 h 638"/>
                <a:gd name="T112" fmla="*/ 76 w 565"/>
                <a:gd name="T113" fmla="*/ 7 h 638"/>
                <a:gd name="T114" fmla="*/ 96 w 565"/>
                <a:gd name="T115" fmla="*/ 1 h 638"/>
                <a:gd name="T116" fmla="*/ 109 w 565"/>
                <a:gd name="T117" fmla="*/ 11 h 638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565"/>
                <a:gd name="T178" fmla="*/ 0 h 638"/>
                <a:gd name="T179" fmla="*/ 565 w 565"/>
                <a:gd name="T180" fmla="*/ 638 h 638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565" h="638">
                  <a:moveTo>
                    <a:pt x="433" y="44"/>
                  </a:moveTo>
                  <a:lnTo>
                    <a:pt x="433" y="44"/>
                  </a:lnTo>
                  <a:lnTo>
                    <a:pt x="429" y="46"/>
                  </a:lnTo>
                  <a:lnTo>
                    <a:pt x="423" y="47"/>
                  </a:lnTo>
                  <a:lnTo>
                    <a:pt x="417" y="53"/>
                  </a:lnTo>
                  <a:lnTo>
                    <a:pt x="411" y="59"/>
                  </a:lnTo>
                  <a:lnTo>
                    <a:pt x="403" y="69"/>
                  </a:lnTo>
                  <a:lnTo>
                    <a:pt x="398" y="85"/>
                  </a:lnTo>
                  <a:lnTo>
                    <a:pt x="396" y="99"/>
                  </a:lnTo>
                  <a:lnTo>
                    <a:pt x="394" y="112"/>
                  </a:lnTo>
                  <a:lnTo>
                    <a:pt x="392" y="122"/>
                  </a:lnTo>
                  <a:lnTo>
                    <a:pt x="384" y="126"/>
                  </a:lnTo>
                  <a:lnTo>
                    <a:pt x="372" y="122"/>
                  </a:lnTo>
                  <a:lnTo>
                    <a:pt x="360" y="118"/>
                  </a:lnTo>
                  <a:lnTo>
                    <a:pt x="346" y="110"/>
                  </a:lnTo>
                  <a:lnTo>
                    <a:pt x="335" y="107"/>
                  </a:lnTo>
                  <a:lnTo>
                    <a:pt x="325" y="105"/>
                  </a:lnTo>
                  <a:lnTo>
                    <a:pt x="319" y="107"/>
                  </a:lnTo>
                  <a:lnTo>
                    <a:pt x="317" y="118"/>
                  </a:lnTo>
                  <a:lnTo>
                    <a:pt x="325" y="128"/>
                  </a:lnTo>
                  <a:lnTo>
                    <a:pt x="337" y="138"/>
                  </a:lnTo>
                  <a:lnTo>
                    <a:pt x="346" y="146"/>
                  </a:lnTo>
                  <a:lnTo>
                    <a:pt x="358" y="152"/>
                  </a:lnTo>
                  <a:lnTo>
                    <a:pt x="372" y="154"/>
                  </a:lnTo>
                  <a:lnTo>
                    <a:pt x="388" y="150"/>
                  </a:lnTo>
                  <a:lnTo>
                    <a:pt x="402" y="142"/>
                  </a:lnTo>
                  <a:lnTo>
                    <a:pt x="407" y="134"/>
                  </a:lnTo>
                  <a:lnTo>
                    <a:pt x="413" y="124"/>
                  </a:lnTo>
                  <a:lnTo>
                    <a:pt x="417" y="112"/>
                  </a:lnTo>
                  <a:lnTo>
                    <a:pt x="423" y="103"/>
                  </a:lnTo>
                  <a:lnTo>
                    <a:pt x="429" y="97"/>
                  </a:lnTo>
                  <a:lnTo>
                    <a:pt x="437" y="97"/>
                  </a:lnTo>
                  <a:lnTo>
                    <a:pt x="447" y="105"/>
                  </a:lnTo>
                  <a:lnTo>
                    <a:pt x="468" y="122"/>
                  </a:lnTo>
                  <a:lnTo>
                    <a:pt x="486" y="132"/>
                  </a:lnTo>
                  <a:lnTo>
                    <a:pt x="502" y="138"/>
                  </a:lnTo>
                  <a:lnTo>
                    <a:pt x="514" y="142"/>
                  </a:lnTo>
                  <a:lnTo>
                    <a:pt x="524" y="144"/>
                  </a:lnTo>
                  <a:lnTo>
                    <a:pt x="537" y="148"/>
                  </a:lnTo>
                  <a:lnTo>
                    <a:pt x="549" y="154"/>
                  </a:lnTo>
                  <a:lnTo>
                    <a:pt x="559" y="164"/>
                  </a:lnTo>
                  <a:lnTo>
                    <a:pt x="565" y="177"/>
                  </a:lnTo>
                  <a:lnTo>
                    <a:pt x="561" y="191"/>
                  </a:lnTo>
                  <a:lnTo>
                    <a:pt x="553" y="207"/>
                  </a:lnTo>
                  <a:lnTo>
                    <a:pt x="543" y="221"/>
                  </a:lnTo>
                  <a:lnTo>
                    <a:pt x="531" y="232"/>
                  </a:lnTo>
                  <a:lnTo>
                    <a:pt x="524" y="240"/>
                  </a:lnTo>
                  <a:lnTo>
                    <a:pt x="520" y="242"/>
                  </a:lnTo>
                  <a:lnTo>
                    <a:pt x="524" y="242"/>
                  </a:lnTo>
                  <a:lnTo>
                    <a:pt x="533" y="242"/>
                  </a:lnTo>
                  <a:lnTo>
                    <a:pt x="543" y="240"/>
                  </a:lnTo>
                  <a:lnTo>
                    <a:pt x="555" y="242"/>
                  </a:lnTo>
                  <a:lnTo>
                    <a:pt x="561" y="246"/>
                  </a:lnTo>
                  <a:lnTo>
                    <a:pt x="561" y="252"/>
                  </a:lnTo>
                  <a:lnTo>
                    <a:pt x="555" y="262"/>
                  </a:lnTo>
                  <a:lnTo>
                    <a:pt x="543" y="270"/>
                  </a:lnTo>
                  <a:lnTo>
                    <a:pt x="529" y="278"/>
                  </a:lnTo>
                  <a:lnTo>
                    <a:pt x="516" y="286"/>
                  </a:lnTo>
                  <a:lnTo>
                    <a:pt x="506" y="290"/>
                  </a:lnTo>
                  <a:lnTo>
                    <a:pt x="502" y="292"/>
                  </a:lnTo>
                  <a:lnTo>
                    <a:pt x="506" y="292"/>
                  </a:lnTo>
                  <a:lnTo>
                    <a:pt x="516" y="295"/>
                  </a:lnTo>
                  <a:lnTo>
                    <a:pt x="528" y="303"/>
                  </a:lnTo>
                  <a:lnTo>
                    <a:pt x="537" y="315"/>
                  </a:lnTo>
                  <a:lnTo>
                    <a:pt x="541" y="329"/>
                  </a:lnTo>
                  <a:lnTo>
                    <a:pt x="543" y="353"/>
                  </a:lnTo>
                  <a:lnTo>
                    <a:pt x="543" y="374"/>
                  </a:lnTo>
                  <a:lnTo>
                    <a:pt x="549" y="396"/>
                  </a:lnTo>
                  <a:lnTo>
                    <a:pt x="555" y="408"/>
                  </a:lnTo>
                  <a:lnTo>
                    <a:pt x="561" y="418"/>
                  </a:lnTo>
                  <a:lnTo>
                    <a:pt x="565" y="425"/>
                  </a:lnTo>
                  <a:lnTo>
                    <a:pt x="563" y="435"/>
                  </a:lnTo>
                  <a:lnTo>
                    <a:pt x="553" y="445"/>
                  </a:lnTo>
                  <a:lnTo>
                    <a:pt x="541" y="451"/>
                  </a:lnTo>
                  <a:lnTo>
                    <a:pt x="528" y="449"/>
                  </a:lnTo>
                  <a:lnTo>
                    <a:pt x="514" y="445"/>
                  </a:lnTo>
                  <a:lnTo>
                    <a:pt x="502" y="441"/>
                  </a:lnTo>
                  <a:lnTo>
                    <a:pt x="490" y="443"/>
                  </a:lnTo>
                  <a:lnTo>
                    <a:pt x="482" y="453"/>
                  </a:lnTo>
                  <a:lnTo>
                    <a:pt x="476" y="465"/>
                  </a:lnTo>
                  <a:lnTo>
                    <a:pt x="474" y="479"/>
                  </a:lnTo>
                  <a:lnTo>
                    <a:pt x="472" y="492"/>
                  </a:lnTo>
                  <a:lnTo>
                    <a:pt x="470" y="506"/>
                  </a:lnTo>
                  <a:lnTo>
                    <a:pt x="463" y="518"/>
                  </a:lnTo>
                  <a:lnTo>
                    <a:pt x="457" y="532"/>
                  </a:lnTo>
                  <a:lnTo>
                    <a:pt x="449" y="545"/>
                  </a:lnTo>
                  <a:lnTo>
                    <a:pt x="447" y="567"/>
                  </a:lnTo>
                  <a:lnTo>
                    <a:pt x="445" y="587"/>
                  </a:lnTo>
                  <a:lnTo>
                    <a:pt x="445" y="599"/>
                  </a:lnTo>
                  <a:lnTo>
                    <a:pt x="445" y="604"/>
                  </a:lnTo>
                  <a:lnTo>
                    <a:pt x="445" y="606"/>
                  </a:lnTo>
                  <a:lnTo>
                    <a:pt x="405" y="634"/>
                  </a:lnTo>
                  <a:lnTo>
                    <a:pt x="382" y="610"/>
                  </a:lnTo>
                  <a:lnTo>
                    <a:pt x="350" y="634"/>
                  </a:lnTo>
                  <a:lnTo>
                    <a:pt x="317" y="638"/>
                  </a:lnTo>
                  <a:lnTo>
                    <a:pt x="274" y="595"/>
                  </a:lnTo>
                  <a:lnTo>
                    <a:pt x="234" y="638"/>
                  </a:lnTo>
                  <a:lnTo>
                    <a:pt x="185" y="622"/>
                  </a:lnTo>
                  <a:lnTo>
                    <a:pt x="146" y="565"/>
                  </a:lnTo>
                  <a:lnTo>
                    <a:pt x="140" y="514"/>
                  </a:lnTo>
                  <a:lnTo>
                    <a:pt x="91" y="514"/>
                  </a:lnTo>
                  <a:lnTo>
                    <a:pt x="77" y="453"/>
                  </a:lnTo>
                  <a:lnTo>
                    <a:pt x="0" y="394"/>
                  </a:lnTo>
                  <a:lnTo>
                    <a:pt x="18" y="333"/>
                  </a:lnTo>
                  <a:lnTo>
                    <a:pt x="77" y="272"/>
                  </a:lnTo>
                  <a:lnTo>
                    <a:pt x="106" y="199"/>
                  </a:lnTo>
                  <a:lnTo>
                    <a:pt x="134" y="156"/>
                  </a:lnTo>
                  <a:lnTo>
                    <a:pt x="165" y="144"/>
                  </a:lnTo>
                  <a:lnTo>
                    <a:pt x="144" y="101"/>
                  </a:lnTo>
                  <a:lnTo>
                    <a:pt x="183" y="51"/>
                  </a:lnTo>
                  <a:lnTo>
                    <a:pt x="179" y="8"/>
                  </a:lnTo>
                  <a:lnTo>
                    <a:pt x="224" y="0"/>
                  </a:lnTo>
                  <a:lnTo>
                    <a:pt x="252" y="34"/>
                  </a:lnTo>
                  <a:lnTo>
                    <a:pt x="301" y="30"/>
                  </a:lnTo>
                  <a:lnTo>
                    <a:pt x="344" y="20"/>
                  </a:lnTo>
                  <a:lnTo>
                    <a:pt x="384" y="4"/>
                  </a:lnTo>
                  <a:lnTo>
                    <a:pt x="415" y="22"/>
                  </a:lnTo>
                  <a:lnTo>
                    <a:pt x="433" y="44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" name="Freeform 82"/>
            <p:cNvSpPr>
              <a:spLocks/>
            </p:cNvSpPr>
            <p:nvPr/>
          </p:nvSpPr>
          <p:spPr bwMode="gray">
            <a:xfrm>
              <a:off x="5354365" y="4412581"/>
              <a:ext cx="449263" cy="504825"/>
            </a:xfrm>
            <a:custGeom>
              <a:avLst/>
              <a:gdLst>
                <a:gd name="T0" fmla="*/ 109 w 565"/>
                <a:gd name="T1" fmla="*/ 11 h 638"/>
                <a:gd name="T2" fmla="*/ 106 w 565"/>
                <a:gd name="T3" fmla="*/ 11 h 638"/>
                <a:gd name="T4" fmla="*/ 103 w 565"/>
                <a:gd name="T5" fmla="*/ 14 h 638"/>
                <a:gd name="T6" fmla="*/ 100 w 565"/>
                <a:gd name="T7" fmla="*/ 21 h 638"/>
                <a:gd name="T8" fmla="*/ 99 w 565"/>
                <a:gd name="T9" fmla="*/ 28 h 638"/>
                <a:gd name="T10" fmla="*/ 96 w 565"/>
                <a:gd name="T11" fmla="*/ 31 h 638"/>
                <a:gd name="T12" fmla="*/ 90 w 565"/>
                <a:gd name="T13" fmla="*/ 29 h 638"/>
                <a:gd name="T14" fmla="*/ 84 w 565"/>
                <a:gd name="T15" fmla="*/ 26 h 638"/>
                <a:gd name="T16" fmla="*/ 80 w 565"/>
                <a:gd name="T17" fmla="*/ 26 h 638"/>
                <a:gd name="T18" fmla="*/ 82 w 565"/>
                <a:gd name="T19" fmla="*/ 32 h 638"/>
                <a:gd name="T20" fmla="*/ 87 w 565"/>
                <a:gd name="T21" fmla="*/ 36 h 638"/>
                <a:gd name="T22" fmla="*/ 93 w 565"/>
                <a:gd name="T23" fmla="*/ 38 h 638"/>
                <a:gd name="T24" fmla="*/ 101 w 565"/>
                <a:gd name="T25" fmla="*/ 35 h 638"/>
                <a:gd name="T26" fmla="*/ 104 w 565"/>
                <a:gd name="T27" fmla="*/ 31 h 638"/>
                <a:gd name="T28" fmla="*/ 106 w 565"/>
                <a:gd name="T29" fmla="*/ 25 h 638"/>
                <a:gd name="T30" fmla="*/ 110 w 565"/>
                <a:gd name="T31" fmla="*/ 24 h 638"/>
                <a:gd name="T32" fmla="*/ 117 w 565"/>
                <a:gd name="T33" fmla="*/ 30 h 638"/>
                <a:gd name="T34" fmla="*/ 126 w 565"/>
                <a:gd name="T35" fmla="*/ 34 h 638"/>
                <a:gd name="T36" fmla="*/ 131 w 565"/>
                <a:gd name="T37" fmla="*/ 36 h 638"/>
                <a:gd name="T38" fmla="*/ 138 w 565"/>
                <a:gd name="T39" fmla="*/ 38 h 638"/>
                <a:gd name="T40" fmla="*/ 142 w 565"/>
                <a:gd name="T41" fmla="*/ 44 h 638"/>
                <a:gd name="T42" fmla="*/ 139 w 565"/>
                <a:gd name="T43" fmla="*/ 51 h 638"/>
                <a:gd name="T44" fmla="*/ 133 w 565"/>
                <a:gd name="T45" fmla="*/ 58 h 638"/>
                <a:gd name="T46" fmla="*/ 130 w 565"/>
                <a:gd name="T47" fmla="*/ 60 h 638"/>
                <a:gd name="T48" fmla="*/ 134 w 565"/>
                <a:gd name="T49" fmla="*/ 60 h 638"/>
                <a:gd name="T50" fmla="*/ 139 w 565"/>
                <a:gd name="T51" fmla="*/ 60 h 638"/>
                <a:gd name="T52" fmla="*/ 141 w 565"/>
                <a:gd name="T53" fmla="*/ 63 h 638"/>
                <a:gd name="T54" fmla="*/ 136 w 565"/>
                <a:gd name="T55" fmla="*/ 67 h 638"/>
                <a:gd name="T56" fmla="*/ 129 w 565"/>
                <a:gd name="T57" fmla="*/ 71 h 638"/>
                <a:gd name="T58" fmla="*/ 126 w 565"/>
                <a:gd name="T59" fmla="*/ 73 h 638"/>
                <a:gd name="T60" fmla="*/ 129 w 565"/>
                <a:gd name="T61" fmla="*/ 73 h 638"/>
                <a:gd name="T62" fmla="*/ 135 w 565"/>
                <a:gd name="T63" fmla="*/ 78 h 638"/>
                <a:gd name="T64" fmla="*/ 136 w 565"/>
                <a:gd name="T65" fmla="*/ 88 h 638"/>
                <a:gd name="T66" fmla="*/ 138 w 565"/>
                <a:gd name="T67" fmla="*/ 98 h 638"/>
                <a:gd name="T68" fmla="*/ 141 w 565"/>
                <a:gd name="T69" fmla="*/ 104 h 638"/>
                <a:gd name="T70" fmla="*/ 141 w 565"/>
                <a:gd name="T71" fmla="*/ 108 h 638"/>
                <a:gd name="T72" fmla="*/ 136 w 565"/>
                <a:gd name="T73" fmla="*/ 112 h 638"/>
                <a:gd name="T74" fmla="*/ 129 w 565"/>
                <a:gd name="T75" fmla="*/ 111 h 638"/>
                <a:gd name="T76" fmla="*/ 123 w 565"/>
                <a:gd name="T77" fmla="*/ 110 h 638"/>
                <a:gd name="T78" fmla="*/ 119 w 565"/>
                <a:gd name="T79" fmla="*/ 116 h 638"/>
                <a:gd name="T80" fmla="*/ 118 w 565"/>
                <a:gd name="T81" fmla="*/ 122 h 638"/>
                <a:gd name="T82" fmla="*/ 116 w 565"/>
                <a:gd name="T83" fmla="*/ 129 h 638"/>
                <a:gd name="T84" fmla="*/ 113 w 565"/>
                <a:gd name="T85" fmla="*/ 136 h 638"/>
                <a:gd name="T86" fmla="*/ 112 w 565"/>
                <a:gd name="T87" fmla="*/ 146 h 638"/>
                <a:gd name="T88" fmla="*/ 112 w 565"/>
                <a:gd name="T89" fmla="*/ 150 h 638"/>
                <a:gd name="T90" fmla="*/ 102 w 565"/>
                <a:gd name="T91" fmla="*/ 158 h 638"/>
                <a:gd name="T92" fmla="*/ 88 w 565"/>
                <a:gd name="T93" fmla="*/ 158 h 638"/>
                <a:gd name="T94" fmla="*/ 69 w 565"/>
                <a:gd name="T95" fmla="*/ 148 h 638"/>
                <a:gd name="T96" fmla="*/ 47 w 565"/>
                <a:gd name="T97" fmla="*/ 155 h 638"/>
                <a:gd name="T98" fmla="*/ 35 w 565"/>
                <a:gd name="T99" fmla="*/ 128 h 638"/>
                <a:gd name="T100" fmla="*/ 20 w 565"/>
                <a:gd name="T101" fmla="*/ 113 h 638"/>
                <a:gd name="T102" fmla="*/ 5 w 565"/>
                <a:gd name="T103" fmla="*/ 83 h 638"/>
                <a:gd name="T104" fmla="*/ 27 w 565"/>
                <a:gd name="T105" fmla="*/ 49 h 638"/>
                <a:gd name="T106" fmla="*/ 42 w 565"/>
                <a:gd name="T107" fmla="*/ 36 h 638"/>
                <a:gd name="T108" fmla="*/ 46 w 565"/>
                <a:gd name="T109" fmla="*/ 12 h 638"/>
                <a:gd name="T110" fmla="*/ 56 w 565"/>
                <a:gd name="T111" fmla="*/ 0 h 638"/>
                <a:gd name="T112" fmla="*/ 76 w 565"/>
                <a:gd name="T113" fmla="*/ 7 h 638"/>
                <a:gd name="T114" fmla="*/ 96 w 565"/>
                <a:gd name="T115" fmla="*/ 1 h 638"/>
                <a:gd name="T116" fmla="*/ 109 w 565"/>
                <a:gd name="T117" fmla="*/ 11 h 638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565"/>
                <a:gd name="T178" fmla="*/ 0 h 638"/>
                <a:gd name="T179" fmla="*/ 565 w 565"/>
                <a:gd name="T180" fmla="*/ 638 h 638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565" h="638">
                  <a:moveTo>
                    <a:pt x="433" y="44"/>
                  </a:moveTo>
                  <a:lnTo>
                    <a:pt x="433" y="44"/>
                  </a:lnTo>
                  <a:lnTo>
                    <a:pt x="429" y="46"/>
                  </a:lnTo>
                  <a:lnTo>
                    <a:pt x="423" y="47"/>
                  </a:lnTo>
                  <a:lnTo>
                    <a:pt x="417" y="53"/>
                  </a:lnTo>
                  <a:lnTo>
                    <a:pt x="411" y="59"/>
                  </a:lnTo>
                  <a:lnTo>
                    <a:pt x="403" y="69"/>
                  </a:lnTo>
                  <a:lnTo>
                    <a:pt x="398" y="85"/>
                  </a:lnTo>
                  <a:lnTo>
                    <a:pt x="396" y="99"/>
                  </a:lnTo>
                  <a:lnTo>
                    <a:pt x="394" y="112"/>
                  </a:lnTo>
                  <a:lnTo>
                    <a:pt x="392" y="122"/>
                  </a:lnTo>
                  <a:lnTo>
                    <a:pt x="384" y="126"/>
                  </a:lnTo>
                  <a:lnTo>
                    <a:pt x="372" y="122"/>
                  </a:lnTo>
                  <a:lnTo>
                    <a:pt x="360" y="118"/>
                  </a:lnTo>
                  <a:lnTo>
                    <a:pt x="346" y="110"/>
                  </a:lnTo>
                  <a:lnTo>
                    <a:pt x="335" y="107"/>
                  </a:lnTo>
                  <a:lnTo>
                    <a:pt x="325" y="105"/>
                  </a:lnTo>
                  <a:lnTo>
                    <a:pt x="319" y="107"/>
                  </a:lnTo>
                  <a:lnTo>
                    <a:pt x="317" y="118"/>
                  </a:lnTo>
                  <a:lnTo>
                    <a:pt x="325" y="128"/>
                  </a:lnTo>
                  <a:lnTo>
                    <a:pt x="337" y="138"/>
                  </a:lnTo>
                  <a:lnTo>
                    <a:pt x="346" y="146"/>
                  </a:lnTo>
                  <a:lnTo>
                    <a:pt x="358" y="152"/>
                  </a:lnTo>
                  <a:lnTo>
                    <a:pt x="372" y="154"/>
                  </a:lnTo>
                  <a:lnTo>
                    <a:pt x="388" y="150"/>
                  </a:lnTo>
                  <a:lnTo>
                    <a:pt x="402" y="142"/>
                  </a:lnTo>
                  <a:lnTo>
                    <a:pt x="407" y="134"/>
                  </a:lnTo>
                  <a:lnTo>
                    <a:pt x="413" y="124"/>
                  </a:lnTo>
                  <a:lnTo>
                    <a:pt x="417" y="112"/>
                  </a:lnTo>
                  <a:lnTo>
                    <a:pt x="423" y="103"/>
                  </a:lnTo>
                  <a:lnTo>
                    <a:pt x="429" y="97"/>
                  </a:lnTo>
                  <a:lnTo>
                    <a:pt x="437" y="97"/>
                  </a:lnTo>
                  <a:lnTo>
                    <a:pt x="447" y="105"/>
                  </a:lnTo>
                  <a:lnTo>
                    <a:pt x="468" y="122"/>
                  </a:lnTo>
                  <a:lnTo>
                    <a:pt x="486" y="132"/>
                  </a:lnTo>
                  <a:lnTo>
                    <a:pt x="502" y="138"/>
                  </a:lnTo>
                  <a:lnTo>
                    <a:pt x="514" y="142"/>
                  </a:lnTo>
                  <a:lnTo>
                    <a:pt x="524" y="144"/>
                  </a:lnTo>
                  <a:lnTo>
                    <a:pt x="537" y="148"/>
                  </a:lnTo>
                  <a:lnTo>
                    <a:pt x="549" y="154"/>
                  </a:lnTo>
                  <a:lnTo>
                    <a:pt x="559" y="164"/>
                  </a:lnTo>
                  <a:lnTo>
                    <a:pt x="565" y="177"/>
                  </a:lnTo>
                  <a:lnTo>
                    <a:pt x="561" y="191"/>
                  </a:lnTo>
                  <a:lnTo>
                    <a:pt x="553" y="207"/>
                  </a:lnTo>
                  <a:lnTo>
                    <a:pt x="543" y="221"/>
                  </a:lnTo>
                  <a:lnTo>
                    <a:pt x="531" y="232"/>
                  </a:lnTo>
                  <a:lnTo>
                    <a:pt x="524" y="240"/>
                  </a:lnTo>
                  <a:lnTo>
                    <a:pt x="520" y="242"/>
                  </a:lnTo>
                  <a:lnTo>
                    <a:pt x="524" y="242"/>
                  </a:lnTo>
                  <a:lnTo>
                    <a:pt x="533" y="242"/>
                  </a:lnTo>
                  <a:lnTo>
                    <a:pt x="543" y="240"/>
                  </a:lnTo>
                  <a:lnTo>
                    <a:pt x="555" y="242"/>
                  </a:lnTo>
                  <a:lnTo>
                    <a:pt x="561" y="246"/>
                  </a:lnTo>
                  <a:lnTo>
                    <a:pt x="561" y="252"/>
                  </a:lnTo>
                  <a:lnTo>
                    <a:pt x="555" y="262"/>
                  </a:lnTo>
                  <a:lnTo>
                    <a:pt x="543" y="270"/>
                  </a:lnTo>
                  <a:lnTo>
                    <a:pt x="529" y="278"/>
                  </a:lnTo>
                  <a:lnTo>
                    <a:pt x="516" y="286"/>
                  </a:lnTo>
                  <a:lnTo>
                    <a:pt x="506" y="290"/>
                  </a:lnTo>
                  <a:lnTo>
                    <a:pt x="502" y="292"/>
                  </a:lnTo>
                  <a:lnTo>
                    <a:pt x="506" y="292"/>
                  </a:lnTo>
                  <a:lnTo>
                    <a:pt x="516" y="295"/>
                  </a:lnTo>
                  <a:lnTo>
                    <a:pt x="528" y="303"/>
                  </a:lnTo>
                  <a:lnTo>
                    <a:pt x="537" y="315"/>
                  </a:lnTo>
                  <a:lnTo>
                    <a:pt x="541" y="329"/>
                  </a:lnTo>
                  <a:lnTo>
                    <a:pt x="543" y="353"/>
                  </a:lnTo>
                  <a:lnTo>
                    <a:pt x="543" y="374"/>
                  </a:lnTo>
                  <a:lnTo>
                    <a:pt x="549" y="396"/>
                  </a:lnTo>
                  <a:lnTo>
                    <a:pt x="555" y="408"/>
                  </a:lnTo>
                  <a:lnTo>
                    <a:pt x="561" y="418"/>
                  </a:lnTo>
                  <a:lnTo>
                    <a:pt x="565" y="425"/>
                  </a:lnTo>
                  <a:lnTo>
                    <a:pt x="563" y="435"/>
                  </a:lnTo>
                  <a:lnTo>
                    <a:pt x="553" y="445"/>
                  </a:lnTo>
                  <a:lnTo>
                    <a:pt x="541" y="451"/>
                  </a:lnTo>
                  <a:lnTo>
                    <a:pt x="528" y="449"/>
                  </a:lnTo>
                  <a:lnTo>
                    <a:pt x="514" y="445"/>
                  </a:lnTo>
                  <a:lnTo>
                    <a:pt x="502" y="441"/>
                  </a:lnTo>
                  <a:lnTo>
                    <a:pt x="490" y="443"/>
                  </a:lnTo>
                  <a:lnTo>
                    <a:pt x="482" y="453"/>
                  </a:lnTo>
                  <a:lnTo>
                    <a:pt x="476" y="465"/>
                  </a:lnTo>
                  <a:lnTo>
                    <a:pt x="474" y="479"/>
                  </a:lnTo>
                  <a:lnTo>
                    <a:pt x="472" y="492"/>
                  </a:lnTo>
                  <a:lnTo>
                    <a:pt x="470" y="506"/>
                  </a:lnTo>
                  <a:lnTo>
                    <a:pt x="463" y="518"/>
                  </a:lnTo>
                  <a:lnTo>
                    <a:pt x="457" y="532"/>
                  </a:lnTo>
                  <a:lnTo>
                    <a:pt x="449" y="545"/>
                  </a:lnTo>
                  <a:lnTo>
                    <a:pt x="447" y="567"/>
                  </a:lnTo>
                  <a:lnTo>
                    <a:pt x="445" y="587"/>
                  </a:lnTo>
                  <a:lnTo>
                    <a:pt x="445" y="599"/>
                  </a:lnTo>
                  <a:lnTo>
                    <a:pt x="445" y="604"/>
                  </a:lnTo>
                  <a:lnTo>
                    <a:pt x="445" y="606"/>
                  </a:lnTo>
                  <a:lnTo>
                    <a:pt x="405" y="634"/>
                  </a:lnTo>
                  <a:lnTo>
                    <a:pt x="382" y="610"/>
                  </a:lnTo>
                  <a:lnTo>
                    <a:pt x="350" y="634"/>
                  </a:lnTo>
                  <a:lnTo>
                    <a:pt x="317" y="638"/>
                  </a:lnTo>
                  <a:lnTo>
                    <a:pt x="274" y="595"/>
                  </a:lnTo>
                  <a:lnTo>
                    <a:pt x="234" y="638"/>
                  </a:lnTo>
                  <a:lnTo>
                    <a:pt x="185" y="622"/>
                  </a:lnTo>
                  <a:lnTo>
                    <a:pt x="146" y="565"/>
                  </a:lnTo>
                  <a:lnTo>
                    <a:pt x="140" y="514"/>
                  </a:lnTo>
                  <a:lnTo>
                    <a:pt x="91" y="514"/>
                  </a:lnTo>
                  <a:lnTo>
                    <a:pt x="77" y="453"/>
                  </a:lnTo>
                  <a:lnTo>
                    <a:pt x="0" y="394"/>
                  </a:lnTo>
                  <a:lnTo>
                    <a:pt x="18" y="333"/>
                  </a:lnTo>
                  <a:lnTo>
                    <a:pt x="77" y="272"/>
                  </a:lnTo>
                  <a:lnTo>
                    <a:pt x="106" y="199"/>
                  </a:lnTo>
                  <a:lnTo>
                    <a:pt x="134" y="156"/>
                  </a:lnTo>
                  <a:lnTo>
                    <a:pt x="165" y="144"/>
                  </a:lnTo>
                  <a:lnTo>
                    <a:pt x="144" y="101"/>
                  </a:lnTo>
                  <a:lnTo>
                    <a:pt x="183" y="51"/>
                  </a:lnTo>
                  <a:lnTo>
                    <a:pt x="179" y="8"/>
                  </a:lnTo>
                  <a:lnTo>
                    <a:pt x="224" y="0"/>
                  </a:lnTo>
                  <a:lnTo>
                    <a:pt x="252" y="34"/>
                  </a:lnTo>
                  <a:lnTo>
                    <a:pt x="301" y="30"/>
                  </a:lnTo>
                  <a:lnTo>
                    <a:pt x="344" y="20"/>
                  </a:lnTo>
                  <a:lnTo>
                    <a:pt x="384" y="4"/>
                  </a:lnTo>
                  <a:lnTo>
                    <a:pt x="415" y="22"/>
                  </a:lnTo>
                  <a:lnTo>
                    <a:pt x="433" y="44"/>
                  </a:lnTo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3" name="Freeform 83"/>
            <p:cNvSpPr>
              <a:spLocks/>
            </p:cNvSpPr>
            <p:nvPr/>
          </p:nvSpPr>
          <p:spPr bwMode="gray">
            <a:xfrm>
              <a:off x="5157515" y="3906168"/>
              <a:ext cx="608013" cy="539750"/>
            </a:xfrm>
            <a:custGeom>
              <a:avLst/>
              <a:gdLst>
                <a:gd name="T0" fmla="*/ 67 w 766"/>
                <a:gd name="T1" fmla="*/ 11 h 681"/>
                <a:gd name="T2" fmla="*/ 71 w 766"/>
                <a:gd name="T3" fmla="*/ 13 h 681"/>
                <a:gd name="T4" fmla="*/ 79 w 766"/>
                <a:gd name="T5" fmla="*/ 17 h 681"/>
                <a:gd name="T6" fmla="*/ 85 w 766"/>
                <a:gd name="T7" fmla="*/ 22 h 681"/>
                <a:gd name="T8" fmla="*/ 96 w 766"/>
                <a:gd name="T9" fmla="*/ 25 h 681"/>
                <a:gd name="T10" fmla="*/ 105 w 766"/>
                <a:gd name="T11" fmla="*/ 28 h 681"/>
                <a:gd name="T12" fmla="*/ 110 w 766"/>
                <a:gd name="T13" fmla="*/ 34 h 681"/>
                <a:gd name="T14" fmla="*/ 114 w 766"/>
                <a:gd name="T15" fmla="*/ 41 h 681"/>
                <a:gd name="T16" fmla="*/ 120 w 766"/>
                <a:gd name="T17" fmla="*/ 51 h 681"/>
                <a:gd name="T18" fmla="*/ 126 w 766"/>
                <a:gd name="T19" fmla="*/ 59 h 681"/>
                <a:gd name="T20" fmla="*/ 133 w 766"/>
                <a:gd name="T21" fmla="*/ 69 h 681"/>
                <a:gd name="T22" fmla="*/ 138 w 766"/>
                <a:gd name="T23" fmla="*/ 79 h 681"/>
                <a:gd name="T24" fmla="*/ 138 w 766"/>
                <a:gd name="T25" fmla="*/ 85 h 681"/>
                <a:gd name="T26" fmla="*/ 141 w 766"/>
                <a:gd name="T27" fmla="*/ 92 h 681"/>
                <a:gd name="T28" fmla="*/ 152 w 766"/>
                <a:gd name="T29" fmla="*/ 96 h 681"/>
                <a:gd name="T30" fmla="*/ 162 w 766"/>
                <a:gd name="T31" fmla="*/ 99 h 681"/>
                <a:gd name="T32" fmla="*/ 168 w 766"/>
                <a:gd name="T33" fmla="*/ 106 h 681"/>
                <a:gd name="T34" fmla="*/ 174 w 766"/>
                <a:gd name="T35" fmla="*/ 112 h 681"/>
                <a:gd name="T36" fmla="*/ 179 w 766"/>
                <a:gd name="T37" fmla="*/ 116 h 681"/>
                <a:gd name="T38" fmla="*/ 183 w 766"/>
                <a:gd name="T39" fmla="*/ 121 h 681"/>
                <a:gd name="T40" fmla="*/ 181 w 766"/>
                <a:gd name="T41" fmla="*/ 124 h 681"/>
                <a:gd name="T42" fmla="*/ 173 w 766"/>
                <a:gd name="T43" fmla="*/ 125 h 681"/>
                <a:gd name="T44" fmla="*/ 161 w 766"/>
                <a:gd name="T45" fmla="*/ 124 h 681"/>
                <a:gd name="T46" fmla="*/ 153 w 766"/>
                <a:gd name="T47" fmla="*/ 124 h 681"/>
                <a:gd name="T48" fmla="*/ 153 w 766"/>
                <a:gd name="T49" fmla="*/ 124 h 681"/>
                <a:gd name="T50" fmla="*/ 158 w 766"/>
                <a:gd name="T51" fmla="*/ 126 h 681"/>
                <a:gd name="T52" fmla="*/ 165 w 766"/>
                <a:gd name="T53" fmla="*/ 130 h 681"/>
                <a:gd name="T54" fmla="*/ 168 w 766"/>
                <a:gd name="T55" fmla="*/ 134 h 681"/>
                <a:gd name="T56" fmla="*/ 177 w 766"/>
                <a:gd name="T57" fmla="*/ 139 h 681"/>
                <a:gd name="T58" fmla="*/ 184 w 766"/>
                <a:gd name="T59" fmla="*/ 144 h 681"/>
                <a:gd name="T60" fmla="*/ 189 w 766"/>
                <a:gd name="T61" fmla="*/ 150 h 681"/>
                <a:gd name="T62" fmla="*/ 192 w 766"/>
                <a:gd name="T63" fmla="*/ 155 h 681"/>
                <a:gd name="T64" fmla="*/ 190 w 766"/>
                <a:gd name="T65" fmla="*/ 157 h 681"/>
                <a:gd name="T66" fmla="*/ 183 w 766"/>
                <a:gd name="T67" fmla="*/ 161 h 681"/>
                <a:gd name="T68" fmla="*/ 177 w 766"/>
                <a:gd name="T69" fmla="*/ 164 h 681"/>
                <a:gd name="T70" fmla="*/ 175 w 766"/>
                <a:gd name="T71" fmla="*/ 166 h 681"/>
                <a:gd name="T72" fmla="*/ 173 w 766"/>
                <a:gd name="T73" fmla="*/ 168 h 681"/>
                <a:gd name="T74" fmla="*/ 171 w 766"/>
                <a:gd name="T75" fmla="*/ 169 h 681"/>
                <a:gd name="T76" fmla="*/ 170 w 766"/>
                <a:gd name="T77" fmla="*/ 170 h 681"/>
                <a:gd name="T78" fmla="*/ 158 w 766"/>
                <a:gd name="T79" fmla="*/ 160 h 681"/>
                <a:gd name="T80" fmla="*/ 125 w 766"/>
                <a:gd name="T81" fmla="*/ 167 h 681"/>
                <a:gd name="T82" fmla="*/ 108 w 766"/>
                <a:gd name="T83" fmla="*/ 161 h 681"/>
                <a:gd name="T84" fmla="*/ 89 w 766"/>
                <a:gd name="T85" fmla="*/ 158 h 681"/>
                <a:gd name="T86" fmla="*/ 75 w 766"/>
                <a:gd name="T87" fmla="*/ 148 h 681"/>
                <a:gd name="T88" fmla="*/ 57 w 766"/>
                <a:gd name="T89" fmla="*/ 128 h 681"/>
                <a:gd name="T90" fmla="*/ 49 w 766"/>
                <a:gd name="T91" fmla="*/ 101 h 681"/>
                <a:gd name="T92" fmla="*/ 36 w 766"/>
                <a:gd name="T93" fmla="*/ 67 h 681"/>
                <a:gd name="T94" fmla="*/ 21 w 766"/>
                <a:gd name="T95" fmla="*/ 64 h 681"/>
                <a:gd name="T96" fmla="*/ 0 w 766"/>
                <a:gd name="T97" fmla="*/ 55 h 681"/>
                <a:gd name="T98" fmla="*/ 18 w 766"/>
                <a:gd name="T99" fmla="*/ 31 h 681"/>
                <a:gd name="T100" fmla="*/ 30 w 766"/>
                <a:gd name="T101" fmla="*/ 25 h 681"/>
                <a:gd name="T102" fmla="*/ 51 w 766"/>
                <a:gd name="T103" fmla="*/ 19 h 681"/>
                <a:gd name="T104" fmla="*/ 66 w 766"/>
                <a:gd name="T105" fmla="*/ 0 h 681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766"/>
                <a:gd name="T160" fmla="*/ 0 h 681"/>
                <a:gd name="T161" fmla="*/ 766 w 766"/>
                <a:gd name="T162" fmla="*/ 681 h 681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766" h="681">
                  <a:moveTo>
                    <a:pt x="262" y="0"/>
                  </a:moveTo>
                  <a:lnTo>
                    <a:pt x="266" y="45"/>
                  </a:lnTo>
                  <a:lnTo>
                    <a:pt x="270" y="49"/>
                  </a:lnTo>
                  <a:lnTo>
                    <a:pt x="281" y="55"/>
                  </a:lnTo>
                  <a:lnTo>
                    <a:pt x="297" y="63"/>
                  </a:lnTo>
                  <a:lnTo>
                    <a:pt x="313" y="70"/>
                  </a:lnTo>
                  <a:lnTo>
                    <a:pt x="325" y="78"/>
                  </a:lnTo>
                  <a:lnTo>
                    <a:pt x="340" y="88"/>
                  </a:lnTo>
                  <a:lnTo>
                    <a:pt x="362" y="94"/>
                  </a:lnTo>
                  <a:lnTo>
                    <a:pt x="384" y="100"/>
                  </a:lnTo>
                  <a:lnTo>
                    <a:pt x="402" y="104"/>
                  </a:lnTo>
                  <a:lnTo>
                    <a:pt x="419" y="114"/>
                  </a:lnTo>
                  <a:lnTo>
                    <a:pt x="433" y="124"/>
                  </a:lnTo>
                  <a:lnTo>
                    <a:pt x="441" y="137"/>
                  </a:lnTo>
                  <a:lnTo>
                    <a:pt x="447" y="149"/>
                  </a:lnTo>
                  <a:lnTo>
                    <a:pt x="457" y="165"/>
                  </a:lnTo>
                  <a:lnTo>
                    <a:pt x="470" y="185"/>
                  </a:lnTo>
                  <a:lnTo>
                    <a:pt x="482" y="204"/>
                  </a:lnTo>
                  <a:lnTo>
                    <a:pt x="496" y="222"/>
                  </a:lnTo>
                  <a:lnTo>
                    <a:pt x="506" y="236"/>
                  </a:lnTo>
                  <a:lnTo>
                    <a:pt x="518" y="253"/>
                  </a:lnTo>
                  <a:lnTo>
                    <a:pt x="531" y="277"/>
                  </a:lnTo>
                  <a:lnTo>
                    <a:pt x="543" y="299"/>
                  </a:lnTo>
                  <a:lnTo>
                    <a:pt x="549" y="316"/>
                  </a:lnTo>
                  <a:lnTo>
                    <a:pt x="551" y="330"/>
                  </a:lnTo>
                  <a:lnTo>
                    <a:pt x="551" y="342"/>
                  </a:lnTo>
                  <a:lnTo>
                    <a:pt x="553" y="354"/>
                  </a:lnTo>
                  <a:lnTo>
                    <a:pt x="563" y="368"/>
                  </a:lnTo>
                  <a:lnTo>
                    <a:pt x="583" y="379"/>
                  </a:lnTo>
                  <a:lnTo>
                    <a:pt x="606" y="385"/>
                  </a:lnTo>
                  <a:lnTo>
                    <a:pt x="628" y="391"/>
                  </a:lnTo>
                  <a:lnTo>
                    <a:pt x="646" y="399"/>
                  </a:lnTo>
                  <a:lnTo>
                    <a:pt x="659" y="411"/>
                  </a:lnTo>
                  <a:lnTo>
                    <a:pt x="671" y="427"/>
                  </a:lnTo>
                  <a:lnTo>
                    <a:pt x="681" y="440"/>
                  </a:lnTo>
                  <a:lnTo>
                    <a:pt x="693" y="448"/>
                  </a:lnTo>
                  <a:lnTo>
                    <a:pt x="705" y="454"/>
                  </a:lnTo>
                  <a:lnTo>
                    <a:pt x="716" y="464"/>
                  </a:lnTo>
                  <a:lnTo>
                    <a:pt x="726" y="474"/>
                  </a:lnTo>
                  <a:lnTo>
                    <a:pt x="732" y="486"/>
                  </a:lnTo>
                  <a:lnTo>
                    <a:pt x="732" y="496"/>
                  </a:lnTo>
                  <a:lnTo>
                    <a:pt x="724" y="499"/>
                  </a:lnTo>
                  <a:lnTo>
                    <a:pt x="711" y="501"/>
                  </a:lnTo>
                  <a:lnTo>
                    <a:pt x="689" y="503"/>
                  </a:lnTo>
                  <a:lnTo>
                    <a:pt x="667" y="501"/>
                  </a:lnTo>
                  <a:lnTo>
                    <a:pt x="644" y="499"/>
                  </a:lnTo>
                  <a:lnTo>
                    <a:pt x="624" y="498"/>
                  </a:lnTo>
                  <a:lnTo>
                    <a:pt x="610" y="496"/>
                  </a:lnTo>
                  <a:lnTo>
                    <a:pt x="606" y="496"/>
                  </a:lnTo>
                  <a:lnTo>
                    <a:pt x="610" y="498"/>
                  </a:lnTo>
                  <a:lnTo>
                    <a:pt x="620" y="501"/>
                  </a:lnTo>
                  <a:lnTo>
                    <a:pt x="632" y="507"/>
                  </a:lnTo>
                  <a:lnTo>
                    <a:pt x="646" y="515"/>
                  </a:lnTo>
                  <a:lnTo>
                    <a:pt x="657" y="523"/>
                  </a:lnTo>
                  <a:lnTo>
                    <a:pt x="663" y="531"/>
                  </a:lnTo>
                  <a:lnTo>
                    <a:pt x="671" y="539"/>
                  </a:lnTo>
                  <a:lnTo>
                    <a:pt x="687" y="549"/>
                  </a:lnTo>
                  <a:lnTo>
                    <a:pt x="707" y="559"/>
                  </a:lnTo>
                  <a:lnTo>
                    <a:pt x="724" y="568"/>
                  </a:lnTo>
                  <a:lnTo>
                    <a:pt x="736" y="578"/>
                  </a:lnTo>
                  <a:lnTo>
                    <a:pt x="746" y="590"/>
                  </a:lnTo>
                  <a:lnTo>
                    <a:pt x="754" y="602"/>
                  </a:lnTo>
                  <a:lnTo>
                    <a:pt x="762" y="612"/>
                  </a:lnTo>
                  <a:lnTo>
                    <a:pt x="766" y="622"/>
                  </a:lnTo>
                  <a:lnTo>
                    <a:pt x="766" y="627"/>
                  </a:lnTo>
                  <a:lnTo>
                    <a:pt x="758" y="631"/>
                  </a:lnTo>
                  <a:lnTo>
                    <a:pt x="746" y="639"/>
                  </a:lnTo>
                  <a:lnTo>
                    <a:pt x="730" y="647"/>
                  </a:lnTo>
                  <a:lnTo>
                    <a:pt x="716" y="653"/>
                  </a:lnTo>
                  <a:lnTo>
                    <a:pt x="705" y="659"/>
                  </a:lnTo>
                  <a:lnTo>
                    <a:pt x="699" y="663"/>
                  </a:lnTo>
                  <a:lnTo>
                    <a:pt x="697" y="665"/>
                  </a:lnTo>
                  <a:lnTo>
                    <a:pt x="693" y="669"/>
                  </a:lnTo>
                  <a:lnTo>
                    <a:pt x="689" y="673"/>
                  </a:lnTo>
                  <a:lnTo>
                    <a:pt x="685" y="675"/>
                  </a:lnTo>
                  <a:lnTo>
                    <a:pt x="681" y="677"/>
                  </a:lnTo>
                  <a:lnTo>
                    <a:pt x="679" y="679"/>
                  </a:lnTo>
                  <a:lnTo>
                    <a:pt x="679" y="681"/>
                  </a:lnTo>
                  <a:lnTo>
                    <a:pt x="665" y="663"/>
                  </a:lnTo>
                  <a:lnTo>
                    <a:pt x="632" y="641"/>
                  </a:lnTo>
                  <a:lnTo>
                    <a:pt x="592" y="657"/>
                  </a:lnTo>
                  <a:lnTo>
                    <a:pt x="500" y="671"/>
                  </a:lnTo>
                  <a:lnTo>
                    <a:pt x="472" y="637"/>
                  </a:lnTo>
                  <a:lnTo>
                    <a:pt x="431" y="645"/>
                  </a:lnTo>
                  <a:lnTo>
                    <a:pt x="398" y="651"/>
                  </a:lnTo>
                  <a:lnTo>
                    <a:pt x="356" y="633"/>
                  </a:lnTo>
                  <a:lnTo>
                    <a:pt x="303" y="651"/>
                  </a:lnTo>
                  <a:lnTo>
                    <a:pt x="297" y="592"/>
                  </a:lnTo>
                  <a:lnTo>
                    <a:pt x="242" y="566"/>
                  </a:lnTo>
                  <a:lnTo>
                    <a:pt x="230" y="513"/>
                  </a:lnTo>
                  <a:lnTo>
                    <a:pt x="258" y="470"/>
                  </a:lnTo>
                  <a:lnTo>
                    <a:pt x="197" y="407"/>
                  </a:lnTo>
                  <a:lnTo>
                    <a:pt x="140" y="336"/>
                  </a:lnTo>
                  <a:lnTo>
                    <a:pt x="144" y="269"/>
                  </a:lnTo>
                  <a:lnTo>
                    <a:pt x="112" y="250"/>
                  </a:lnTo>
                  <a:lnTo>
                    <a:pt x="83" y="257"/>
                  </a:lnTo>
                  <a:lnTo>
                    <a:pt x="69" y="222"/>
                  </a:lnTo>
                  <a:lnTo>
                    <a:pt x="0" y="220"/>
                  </a:lnTo>
                  <a:lnTo>
                    <a:pt x="14" y="131"/>
                  </a:lnTo>
                  <a:lnTo>
                    <a:pt x="69" y="124"/>
                  </a:lnTo>
                  <a:lnTo>
                    <a:pt x="81" y="98"/>
                  </a:lnTo>
                  <a:lnTo>
                    <a:pt x="122" y="100"/>
                  </a:lnTo>
                  <a:lnTo>
                    <a:pt x="175" y="76"/>
                  </a:lnTo>
                  <a:lnTo>
                    <a:pt x="203" y="76"/>
                  </a:lnTo>
                  <a:lnTo>
                    <a:pt x="215" y="15"/>
                  </a:lnTo>
                  <a:lnTo>
                    <a:pt x="262" y="0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" name="Freeform 84"/>
            <p:cNvSpPr>
              <a:spLocks/>
            </p:cNvSpPr>
            <p:nvPr/>
          </p:nvSpPr>
          <p:spPr bwMode="gray">
            <a:xfrm>
              <a:off x="5157515" y="3906168"/>
              <a:ext cx="608013" cy="539750"/>
            </a:xfrm>
            <a:custGeom>
              <a:avLst/>
              <a:gdLst>
                <a:gd name="T0" fmla="*/ 67 w 766"/>
                <a:gd name="T1" fmla="*/ 11 h 681"/>
                <a:gd name="T2" fmla="*/ 71 w 766"/>
                <a:gd name="T3" fmla="*/ 13 h 681"/>
                <a:gd name="T4" fmla="*/ 79 w 766"/>
                <a:gd name="T5" fmla="*/ 17 h 681"/>
                <a:gd name="T6" fmla="*/ 85 w 766"/>
                <a:gd name="T7" fmla="*/ 22 h 681"/>
                <a:gd name="T8" fmla="*/ 96 w 766"/>
                <a:gd name="T9" fmla="*/ 25 h 681"/>
                <a:gd name="T10" fmla="*/ 105 w 766"/>
                <a:gd name="T11" fmla="*/ 28 h 681"/>
                <a:gd name="T12" fmla="*/ 110 w 766"/>
                <a:gd name="T13" fmla="*/ 34 h 681"/>
                <a:gd name="T14" fmla="*/ 114 w 766"/>
                <a:gd name="T15" fmla="*/ 41 h 681"/>
                <a:gd name="T16" fmla="*/ 120 w 766"/>
                <a:gd name="T17" fmla="*/ 51 h 681"/>
                <a:gd name="T18" fmla="*/ 126 w 766"/>
                <a:gd name="T19" fmla="*/ 59 h 681"/>
                <a:gd name="T20" fmla="*/ 133 w 766"/>
                <a:gd name="T21" fmla="*/ 69 h 681"/>
                <a:gd name="T22" fmla="*/ 138 w 766"/>
                <a:gd name="T23" fmla="*/ 79 h 681"/>
                <a:gd name="T24" fmla="*/ 138 w 766"/>
                <a:gd name="T25" fmla="*/ 85 h 681"/>
                <a:gd name="T26" fmla="*/ 141 w 766"/>
                <a:gd name="T27" fmla="*/ 92 h 681"/>
                <a:gd name="T28" fmla="*/ 152 w 766"/>
                <a:gd name="T29" fmla="*/ 96 h 681"/>
                <a:gd name="T30" fmla="*/ 162 w 766"/>
                <a:gd name="T31" fmla="*/ 99 h 681"/>
                <a:gd name="T32" fmla="*/ 168 w 766"/>
                <a:gd name="T33" fmla="*/ 106 h 681"/>
                <a:gd name="T34" fmla="*/ 174 w 766"/>
                <a:gd name="T35" fmla="*/ 112 h 681"/>
                <a:gd name="T36" fmla="*/ 179 w 766"/>
                <a:gd name="T37" fmla="*/ 116 h 681"/>
                <a:gd name="T38" fmla="*/ 183 w 766"/>
                <a:gd name="T39" fmla="*/ 121 h 681"/>
                <a:gd name="T40" fmla="*/ 181 w 766"/>
                <a:gd name="T41" fmla="*/ 124 h 681"/>
                <a:gd name="T42" fmla="*/ 173 w 766"/>
                <a:gd name="T43" fmla="*/ 125 h 681"/>
                <a:gd name="T44" fmla="*/ 161 w 766"/>
                <a:gd name="T45" fmla="*/ 124 h 681"/>
                <a:gd name="T46" fmla="*/ 153 w 766"/>
                <a:gd name="T47" fmla="*/ 124 h 681"/>
                <a:gd name="T48" fmla="*/ 153 w 766"/>
                <a:gd name="T49" fmla="*/ 124 h 681"/>
                <a:gd name="T50" fmla="*/ 158 w 766"/>
                <a:gd name="T51" fmla="*/ 126 h 681"/>
                <a:gd name="T52" fmla="*/ 165 w 766"/>
                <a:gd name="T53" fmla="*/ 130 h 681"/>
                <a:gd name="T54" fmla="*/ 168 w 766"/>
                <a:gd name="T55" fmla="*/ 134 h 681"/>
                <a:gd name="T56" fmla="*/ 177 w 766"/>
                <a:gd name="T57" fmla="*/ 139 h 681"/>
                <a:gd name="T58" fmla="*/ 184 w 766"/>
                <a:gd name="T59" fmla="*/ 144 h 681"/>
                <a:gd name="T60" fmla="*/ 189 w 766"/>
                <a:gd name="T61" fmla="*/ 150 h 681"/>
                <a:gd name="T62" fmla="*/ 192 w 766"/>
                <a:gd name="T63" fmla="*/ 155 h 681"/>
                <a:gd name="T64" fmla="*/ 190 w 766"/>
                <a:gd name="T65" fmla="*/ 157 h 681"/>
                <a:gd name="T66" fmla="*/ 183 w 766"/>
                <a:gd name="T67" fmla="*/ 161 h 681"/>
                <a:gd name="T68" fmla="*/ 177 w 766"/>
                <a:gd name="T69" fmla="*/ 164 h 681"/>
                <a:gd name="T70" fmla="*/ 175 w 766"/>
                <a:gd name="T71" fmla="*/ 166 h 681"/>
                <a:gd name="T72" fmla="*/ 173 w 766"/>
                <a:gd name="T73" fmla="*/ 168 h 681"/>
                <a:gd name="T74" fmla="*/ 171 w 766"/>
                <a:gd name="T75" fmla="*/ 169 h 681"/>
                <a:gd name="T76" fmla="*/ 170 w 766"/>
                <a:gd name="T77" fmla="*/ 170 h 681"/>
                <a:gd name="T78" fmla="*/ 158 w 766"/>
                <a:gd name="T79" fmla="*/ 160 h 681"/>
                <a:gd name="T80" fmla="*/ 125 w 766"/>
                <a:gd name="T81" fmla="*/ 167 h 681"/>
                <a:gd name="T82" fmla="*/ 108 w 766"/>
                <a:gd name="T83" fmla="*/ 161 h 681"/>
                <a:gd name="T84" fmla="*/ 89 w 766"/>
                <a:gd name="T85" fmla="*/ 158 h 681"/>
                <a:gd name="T86" fmla="*/ 75 w 766"/>
                <a:gd name="T87" fmla="*/ 148 h 681"/>
                <a:gd name="T88" fmla="*/ 57 w 766"/>
                <a:gd name="T89" fmla="*/ 128 h 681"/>
                <a:gd name="T90" fmla="*/ 49 w 766"/>
                <a:gd name="T91" fmla="*/ 101 h 681"/>
                <a:gd name="T92" fmla="*/ 36 w 766"/>
                <a:gd name="T93" fmla="*/ 67 h 681"/>
                <a:gd name="T94" fmla="*/ 21 w 766"/>
                <a:gd name="T95" fmla="*/ 64 h 681"/>
                <a:gd name="T96" fmla="*/ 0 w 766"/>
                <a:gd name="T97" fmla="*/ 55 h 681"/>
                <a:gd name="T98" fmla="*/ 18 w 766"/>
                <a:gd name="T99" fmla="*/ 31 h 681"/>
                <a:gd name="T100" fmla="*/ 30 w 766"/>
                <a:gd name="T101" fmla="*/ 25 h 681"/>
                <a:gd name="T102" fmla="*/ 51 w 766"/>
                <a:gd name="T103" fmla="*/ 19 h 681"/>
                <a:gd name="T104" fmla="*/ 66 w 766"/>
                <a:gd name="T105" fmla="*/ 0 h 681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766"/>
                <a:gd name="T160" fmla="*/ 0 h 681"/>
                <a:gd name="T161" fmla="*/ 766 w 766"/>
                <a:gd name="T162" fmla="*/ 681 h 681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766" h="681">
                  <a:moveTo>
                    <a:pt x="262" y="0"/>
                  </a:moveTo>
                  <a:lnTo>
                    <a:pt x="266" y="45"/>
                  </a:lnTo>
                  <a:lnTo>
                    <a:pt x="270" y="49"/>
                  </a:lnTo>
                  <a:lnTo>
                    <a:pt x="281" y="55"/>
                  </a:lnTo>
                  <a:lnTo>
                    <a:pt x="297" y="63"/>
                  </a:lnTo>
                  <a:lnTo>
                    <a:pt x="313" y="70"/>
                  </a:lnTo>
                  <a:lnTo>
                    <a:pt x="325" y="78"/>
                  </a:lnTo>
                  <a:lnTo>
                    <a:pt x="340" y="88"/>
                  </a:lnTo>
                  <a:lnTo>
                    <a:pt x="362" y="94"/>
                  </a:lnTo>
                  <a:lnTo>
                    <a:pt x="384" y="100"/>
                  </a:lnTo>
                  <a:lnTo>
                    <a:pt x="402" y="104"/>
                  </a:lnTo>
                  <a:lnTo>
                    <a:pt x="419" y="114"/>
                  </a:lnTo>
                  <a:lnTo>
                    <a:pt x="433" y="124"/>
                  </a:lnTo>
                  <a:lnTo>
                    <a:pt x="441" y="137"/>
                  </a:lnTo>
                  <a:lnTo>
                    <a:pt x="447" y="149"/>
                  </a:lnTo>
                  <a:lnTo>
                    <a:pt x="457" y="165"/>
                  </a:lnTo>
                  <a:lnTo>
                    <a:pt x="470" y="185"/>
                  </a:lnTo>
                  <a:lnTo>
                    <a:pt x="482" y="204"/>
                  </a:lnTo>
                  <a:lnTo>
                    <a:pt x="496" y="222"/>
                  </a:lnTo>
                  <a:lnTo>
                    <a:pt x="506" y="236"/>
                  </a:lnTo>
                  <a:lnTo>
                    <a:pt x="518" y="253"/>
                  </a:lnTo>
                  <a:lnTo>
                    <a:pt x="531" y="277"/>
                  </a:lnTo>
                  <a:lnTo>
                    <a:pt x="543" y="299"/>
                  </a:lnTo>
                  <a:lnTo>
                    <a:pt x="549" y="316"/>
                  </a:lnTo>
                  <a:lnTo>
                    <a:pt x="551" y="330"/>
                  </a:lnTo>
                  <a:lnTo>
                    <a:pt x="551" y="342"/>
                  </a:lnTo>
                  <a:lnTo>
                    <a:pt x="553" y="354"/>
                  </a:lnTo>
                  <a:lnTo>
                    <a:pt x="563" y="368"/>
                  </a:lnTo>
                  <a:lnTo>
                    <a:pt x="583" y="379"/>
                  </a:lnTo>
                  <a:lnTo>
                    <a:pt x="606" y="385"/>
                  </a:lnTo>
                  <a:lnTo>
                    <a:pt x="628" y="391"/>
                  </a:lnTo>
                  <a:lnTo>
                    <a:pt x="646" y="399"/>
                  </a:lnTo>
                  <a:lnTo>
                    <a:pt x="659" y="411"/>
                  </a:lnTo>
                  <a:lnTo>
                    <a:pt x="671" y="427"/>
                  </a:lnTo>
                  <a:lnTo>
                    <a:pt x="681" y="440"/>
                  </a:lnTo>
                  <a:lnTo>
                    <a:pt x="693" y="448"/>
                  </a:lnTo>
                  <a:lnTo>
                    <a:pt x="705" y="454"/>
                  </a:lnTo>
                  <a:lnTo>
                    <a:pt x="716" y="464"/>
                  </a:lnTo>
                  <a:lnTo>
                    <a:pt x="726" y="474"/>
                  </a:lnTo>
                  <a:lnTo>
                    <a:pt x="732" y="486"/>
                  </a:lnTo>
                  <a:lnTo>
                    <a:pt x="732" y="496"/>
                  </a:lnTo>
                  <a:lnTo>
                    <a:pt x="724" y="499"/>
                  </a:lnTo>
                  <a:lnTo>
                    <a:pt x="711" y="501"/>
                  </a:lnTo>
                  <a:lnTo>
                    <a:pt x="689" y="503"/>
                  </a:lnTo>
                  <a:lnTo>
                    <a:pt x="667" y="501"/>
                  </a:lnTo>
                  <a:lnTo>
                    <a:pt x="644" y="499"/>
                  </a:lnTo>
                  <a:lnTo>
                    <a:pt x="624" y="498"/>
                  </a:lnTo>
                  <a:lnTo>
                    <a:pt x="610" y="496"/>
                  </a:lnTo>
                  <a:lnTo>
                    <a:pt x="606" y="496"/>
                  </a:lnTo>
                  <a:lnTo>
                    <a:pt x="610" y="498"/>
                  </a:lnTo>
                  <a:lnTo>
                    <a:pt x="620" y="501"/>
                  </a:lnTo>
                  <a:lnTo>
                    <a:pt x="632" y="507"/>
                  </a:lnTo>
                  <a:lnTo>
                    <a:pt x="646" y="515"/>
                  </a:lnTo>
                  <a:lnTo>
                    <a:pt x="657" y="523"/>
                  </a:lnTo>
                  <a:lnTo>
                    <a:pt x="663" y="531"/>
                  </a:lnTo>
                  <a:lnTo>
                    <a:pt x="671" y="539"/>
                  </a:lnTo>
                  <a:lnTo>
                    <a:pt x="687" y="549"/>
                  </a:lnTo>
                  <a:lnTo>
                    <a:pt x="707" y="559"/>
                  </a:lnTo>
                  <a:lnTo>
                    <a:pt x="724" y="568"/>
                  </a:lnTo>
                  <a:lnTo>
                    <a:pt x="736" y="578"/>
                  </a:lnTo>
                  <a:lnTo>
                    <a:pt x="746" y="590"/>
                  </a:lnTo>
                  <a:lnTo>
                    <a:pt x="754" y="602"/>
                  </a:lnTo>
                  <a:lnTo>
                    <a:pt x="762" y="612"/>
                  </a:lnTo>
                  <a:lnTo>
                    <a:pt x="766" y="622"/>
                  </a:lnTo>
                  <a:lnTo>
                    <a:pt x="766" y="627"/>
                  </a:lnTo>
                  <a:lnTo>
                    <a:pt x="758" y="631"/>
                  </a:lnTo>
                  <a:lnTo>
                    <a:pt x="746" y="639"/>
                  </a:lnTo>
                  <a:lnTo>
                    <a:pt x="730" y="647"/>
                  </a:lnTo>
                  <a:lnTo>
                    <a:pt x="716" y="653"/>
                  </a:lnTo>
                  <a:lnTo>
                    <a:pt x="705" y="659"/>
                  </a:lnTo>
                  <a:lnTo>
                    <a:pt x="699" y="663"/>
                  </a:lnTo>
                  <a:lnTo>
                    <a:pt x="697" y="665"/>
                  </a:lnTo>
                  <a:lnTo>
                    <a:pt x="693" y="669"/>
                  </a:lnTo>
                  <a:lnTo>
                    <a:pt x="689" y="673"/>
                  </a:lnTo>
                  <a:lnTo>
                    <a:pt x="685" y="675"/>
                  </a:lnTo>
                  <a:lnTo>
                    <a:pt x="681" y="677"/>
                  </a:lnTo>
                  <a:lnTo>
                    <a:pt x="679" y="679"/>
                  </a:lnTo>
                  <a:lnTo>
                    <a:pt x="679" y="681"/>
                  </a:lnTo>
                  <a:lnTo>
                    <a:pt x="665" y="663"/>
                  </a:lnTo>
                  <a:lnTo>
                    <a:pt x="632" y="641"/>
                  </a:lnTo>
                  <a:lnTo>
                    <a:pt x="592" y="657"/>
                  </a:lnTo>
                  <a:lnTo>
                    <a:pt x="500" y="671"/>
                  </a:lnTo>
                  <a:lnTo>
                    <a:pt x="472" y="637"/>
                  </a:lnTo>
                  <a:lnTo>
                    <a:pt x="431" y="645"/>
                  </a:lnTo>
                  <a:lnTo>
                    <a:pt x="398" y="651"/>
                  </a:lnTo>
                  <a:lnTo>
                    <a:pt x="356" y="633"/>
                  </a:lnTo>
                  <a:lnTo>
                    <a:pt x="303" y="651"/>
                  </a:lnTo>
                  <a:lnTo>
                    <a:pt x="297" y="592"/>
                  </a:lnTo>
                  <a:lnTo>
                    <a:pt x="242" y="566"/>
                  </a:lnTo>
                  <a:lnTo>
                    <a:pt x="230" y="513"/>
                  </a:lnTo>
                  <a:lnTo>
                    <a:pt x="258" y="470"/>
                  </a:lnTo>
                  <a:lnTo>
                    <a:pt x="197" y="407"/>
                  </a:lnTo>
                  <a:lnTo>
                    <a:pt x="140" y="336"/>
                  </a:lnTo>
                  <a:lnTo>
                    <a:pt x="144" y="269"/>
                  </a:lnTo>
                  <a:lnTo>
                    <a:pt x="112" y="250"/>
                  </a:lnTo>
                  <a:lnTo>
                    <a:pt x="83" y="257"/>
                  </a:lnTo>
                  <a:lnTo>
                    <a:pt x="69" y="222"/>
                  </a:lnTo>
                  <a:lnTo>
                    <a:pt x="0" y="220"/>
                  </a:lnTo>
                  <a:lnTo>
                    <a:pt x="14" y="131"/>
                  </a:lnTo>
                  <a:lnTo>
                    <a:pt x="69" y="124"/>
                  </a:lnTo>
                  <a:lnTo>
                    <a:pt x="81" y="98"/>
                  </a:lnTo>
                  <a:lnTo>
                    <a:pt x="122" y="100"/>
                  </a:lnTo>
                  <a:lnTo>
                    <a:pt x="175" y="76"/>
                  </a:lnTo>
                  <a:lnTo>
                    <a:pt x="203" y="76"/>
                  </a:lnTo>
                  <a:lnTo>
                    <a:pt x="215" y="15"/>
                  </a:lnTo>
                  <a:lnTo>
                    <a:pt x="262" y="0"/>
                  </a:lnTo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5" name="Freeform 85"/>
            <p:cNvSpPr>
              <a:spLocks/>
            </p:cNvSpPr>
            <p:nvPr/>
          </p:nvSpPr>
          <p:spPr bwMode="gray">
            <a:xfrm>
              <a:off x="5516290" y="4303043"/>
              <a:ext cx="92075" cy="122238"/>
            </a:xfrm>
            <a:custGeom>
              <a:avLst/>
              <a:gdLst>
                <a:gd name="T0" fmla="*/ 0 w 116"/>
                <a:gd name="T1" fmla="*/ 0 h 156"/>
                <a:gd name="T2" fmla="*/ 1 w 116"/>
                <a:gd name="T3" fmla="*/ 1 h 156"/>
                <a:gd name="T4" fmla="*/ 2 w 116"/>
                <a:gd name="T5" fmla="*/ 4 h 156"/>
                <a:gd name="T6" fmla="*/ 4 w 116"/>
                <a:gd name="T7" fmla="*/ 8 h 156"/>
                <a:gd name="T8" fmla="*/ 5 w 116"/>
                <a:gd name="T9" fmla="*/ 13 h 156"/>
                <a:gd name="T10" fmla="*/ 6 w 116"/>
                <a:gd name="T11" fmla="*/ 16 h 156"/>
                <a:gd name="T12" fmla="*/ 6 w 116"/>
                <a:gd name="T13" fmla="*/ 20 h 156"/>
                <a:gd name="T14" fmla="*/ 8 w 116"/>
                <a:gd name="T15" fmla="*/ 25 h 156"/>
                <a:gd name="T16" fmla="*/ 11 w 116"/>
                <a:gd name="T17" fmla="*/ 30 h 156"/>
                <a:gd name="T18" fmla="*/ 12 w 116"/>
                <a:gd name="T19" fmla="*/ 33 h 156"/>
                <a:gd name="T20" fmla="*/ 13 w 116"/>
                <a:gd name="T21" fmla="*/ 35 h 156"/>
                <a:gd name="T22" fmla="*/ 15 w 116"/>
                <a:gd name="T23" fmla="*/ 36 h 156"/>
                <a:gd name="T24" fmla="*/ 18 w 116"/>
                <a:gd name="T25" fmla="*/ 38 h 156"/>
                <a:gd name="T26" fmla="*/ 21 w 116"/>
                <a:gd name="T27" fmla="*/ 38 h 156"/>
                <a:gd name="T28" fmla="*/ 24 w 116"/>
                <a:gd name="T29" fmla="*/ 38 h 156"/>
                <a:gd name="T30" fmla="*/ 27 w 116"/>
                <a:gd name="T31" fmla="*/ 37 h 156"/>
                <a:gd name="T32" fmla="*/ 29 w 116"/>
                <a:gd name="T33" fmla="*/ 34 h 156"/>
                <a:gd name="T34" fmla="*/ 29 w 116"/>
                <a:gd name="T35" fmla="*/ 30 h 156"/>
                <a:gd name="T36" fmla="*/ 27 w 116"/>
                <a:gd name="T37" fmla="*/ 26 h 156"/>
                <a:gd name="T38" fmla="*/ 24 w 116"/>
                <a:gd name="T39" fmla="*/ 22 h 156"/>
                <a:gd name="T40" fmla="*/ 19 w 116"/>
                <a:gd name="T41" fmla="*/ 19 h 156"/>
                <a:gd name="T42" fmla="*/ 15 w 116"/>
                <a:gd name="T43" fmla="*/ 16 h 156"/>
                <a:gd name="T44" fmla="*/ 11 w 116"/>
                <a:gd name="T45" fmla="*/ 13 h 156"/>
                <a:gd name="T46" fmla="*/ 10 w 116"/>
                <a:gd name="T47" fmla="*/ 11 h 156"/>
                <a:gd name="T48" fmla="*/ 8 w 116"/>
                <a:gd name="T49" fmla="*/ 8 h 156"/>
                <a:gd name="T50" fmla="*/ 6 w 116"/>
                <a:gd name="T51" fmla="*/ 5 h 156"/>
                <a:gd name="T52" fmla="*/ 3 w 116"/>
                <a:gd name="T53" fmla="*/ 3 h 156"/>
                <a:gd name="T54" fmla="*/ 1 w 116"/>
                <a:gd name="T55" fmla="*/ 1 h 156"/>
                <a:gd name="T56" fmla="*/ 0 w 116"/>
                <a:gd name="T57" fmla="*/ 0 h 15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116"/>
                <a:gd name="T88" fmla="*/ 0 h 156"/>
                <a:gd name="T89" fmla="*/ 116 w 116"/>
                <a:gd name="T90" fmla="*/ 156 h 15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116" h="156">
                  <a:moveTo>
                    <a:pt x="0" y="0"/>
                  </a:moveTo>
                  <a:lnTo>
                    <a:pt x="2" y="6"/>
                  </a:lnTo>
                  <a:lnTo>
                    <a:pt x="8" y="18"/>
                  </a:lnTo>
                  <a:lnTo>
                    <a:pt x="13" y="34"/>
                  </a:lnTo>
                  <a:lnTo>
                    <a:pt x="19" y="52"/>
                  </a:lnTo>
                  <a:lnTo>
                    <a:pt x="21" y="65"/>
                  </a:lnTo>
                  <a:lnTo>
                    <a:pt x="23" y="83"/>
                  </a:lnTo>
                  <a:lnTo>
                    <a:pt x="31" y="103"/>
                  </a:lnTo>
                  <a:lnTo>
                    <a:pt x="41" y="121"/>
                  </a:lnTo>
                  <a:lnTo>
                    <a:pt x="47" y="136"/>
                  </a:lnTo>
                  <a:lnTo>
                    <a:pt x="49" y="142"/>
                  </a:lnTo>
                  <a:lnTo>
                    <a:pt x="59" y="148"/>
                  </a:lnTo>
                  <a:lnTo>
                    <a:pt x="69" y="154"/>
                  </a:lnTo>
                  <a:lnTo>
                    <a:pt x="82" y="156"/>
                  </a:lnTo>
                  <a:lnTo>
                    <a:pt x="94" y="156"/>
                  </a:lnTo>
                  <a:lnTo>
                    <a:pt x="106" y="150"/>
                  </a:lnTo>
                  <a:lnTo>
                    <a:pt x="114" y="138"/>
                  </a:lnTo>
                  <a:lnTo>
                    <a:pt x="116" y="123"/>
                  </a:lnTo>
                  <a:lnTo>
                    <a:pt x="108" y="107"/>
                  </a:lnTo>
                  <a:lnTo>
                    <a:pt x="94" y="91"/>
                  </a:lnTo>
                  <a:lnTo>
                    <a:pt x="76" y="77"/>
                  </a:lnTo>
                  <a:lnTo>
                    <a:pt x="59" y="65"/>
                  </a:lnTo>
                  <a:lnTo>
                    <a:pt x="43" y="54"/>
                  </a:lnTo>
                  <a:lnTo>
                    <a:pt x="37" y="46"/>
                  </a:lnTo>
                  <a:lnTo>
                    <a:pt x="31" y="34"/>
                  </a:lnTo>
                  <a:lnTo>
                    <a:pt x="21" y="22"/>
                  </a:lnTo>
                  <a:lnTo>
                    <a:pt x="12" y="12"/>
                  </a:lnTo>
                  <a:lnTo>
                    <a:pt x="2" y="4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" name="Freeform 86"/>
            <p:cNvSpPr>
              <a:spLocks/>
            </p:cNvSpPr>
            <p:nvPr/>
          </p:nvSpPr>
          <p:spPr bwMode="gray">
            <a:xfrm>
              <a:off x="5516290" y="4303043"/>
              <a:ext cx="92075" cy="122238"/>
            </a:xfrm>
            <a:custGeom>
              <a:avLst/>
              <a:gdLst>
                <a:gd name="T0" fmla="*/ 0 w 116"/>
                <a:gd name="T1" fmla="*/ 0 h 156"/>
                <a:gd name="T2" fmla="*/ 1 w 116"/>
                <a:gd name="T3" fmla="*/ 1 h 156"/>
                <a:gd name="T4" fmla="*/ 2 w 116"/>
                <a:gd name="T5" fmla="*/ 4 h 156"/>
                <a:gd name="T6" fmla="*/ 4 w 116"/>
                <a:gd name="T7" fmla="*/ 8 h 156"/>
                <a:gd name="T8" fmla="*/ 5 w 116"/>
                <a:gd name="T9" fmla="*/ 13 h 156"/>
                <a:gd name="T10" fmla="*/ 6 w 116"/>
                <a:gd name="T11" fmla="*/ 16 h 156"/>
                <a:gd name="T12" fmla="*/ 6 w 116"/>
                <a:gd name="T13" fmla="*/ 20 h 156"/>
                <a:gd name="T14" fmla="*/ 8 w 116"/>
                <a:gd name="T15" fmla="*/ 25 h 156"/>
                <a:gd name="T16" fmla="*/ 11 w 116"/>
                <a:gd name="T17" fmla="*/ 30 h 156"/>
                <a:gd name="T18" fmla="*/ 12 w 116"/>
                <a:gd name="T19" fmla="*/ 33 h 156"/>
                <a:gd name="T20" fmla="*/ 13 w 116"/>
                <a:gd name="T21" fmla="*/ 35 h 156"/>
                <a:gd name="T22" fmla="*/ 15 w 116"/>
                <a:gd name="T23" fmla="*/ 36 h 156"/>
                <a:gd name="T24" fmla="*/ 18 w 116"/>
                <a:gd name="T25" fmla="*/ 38 h 156"/>
                <a:gd name="T26" fmla="*/ 21 w 116"/>
                <a:gd name="T27" fmla="*/ 38 h 156"/>
                <a:gd name="T28" fmla="*/ 24 w 116"/>
                <a:gd name="T29" fmla="*/ 38 h 156"/>
                <a:gd name="T30" fmla="*/ 27 w 116"/>
                <a:gd name="T31" fmla="*/ 37 h 156"/>
                <a:gd name="T32" fmla="*/ 29 w 116"/>
                <a:gd name="T33" fmla="*/ 34 h 156"/>
                <a:gd name="T34" fmla="*/ 29 w 116"/>
                <a:gd name="T35" fmla="*/ 30 h 156"/>
                <a:gd name="T36" fmla="*/ 27 w 116"/>
                <a:gd name="T37" fmla="*/ 26 h 156"/>
                <a:gd name="T38" fmla="*/ 24 w 116"/>
                <a:gd name="T39" fmla="*/ 22 h 156"/>
                <a:gd name="T40" fmla="*/ 19 w 116"/>
                <a:gd name="T41" fmla="*/ 19 h 156"/>
                <a:gd name="T42" fmla="*/ 15 w 116"/>
                <a:gd name="T43" fmla="*/ 16 h 156"/>
                <a:gd name="T44" fmla="*/ 11 w 116"/>
                <a:gd name="T45" fmla="*/ 13 h 156"/>
                <a:gd name="T46" fmla="*/ 10 w 116"/>
                <a:gd name="T47" fmla="*/ 11 h 156"/>
                <a:gd name="T48" fmla="*/ 8 w 116"/>
                <a:gd name="T49" fmla="*/ 8 h 156"/>
                <a:gd name="T50" fmla="*/ 6 w 116"/>
                <a:gd name="T51" fmla="*/ 5 h 156"/>
                <a:gd name="T52" fmla="*/ 3 w 116"/>
                <a:gd name="T53" fmla="*/ 3 h 156"/>
                <a:gd name="T54" fmla="*/ 1 w 116"/>
                <a:gd name="T55" fmla="*/ 1 h 156"/>
                <a:gd name="T56" fmla="*/ 0 w 116"/>
                <a:gd name="T57" fmla="*/ 0 h 15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116"/>
                <a:gd name="T88" fmla="*/ 0 h 156"/>
                <a:gd name="T89" fmla="*/ 116 w 116"/>
                <a:gd name="T90" fmla="*/ 156 h 15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116" h="156">
                  <a:moveTo>
                    <a:pt x="0" y="0"/>
                  </a:moveTo>
                  <a:lnTo>
                    <a:pt x="2" y="6"/>
                  </a:lnTo>
                  <a:lnTo>
                    <a:pt x="8" y="18"/>
                  </a:lnTo>
                  <a:lnTo>
                    <a:pt x="13" y="34"/>
                  </a:lnTo>
                  <a:lnTo>
                    <a:pt x="19" y="52"/>
                  </a:lnTo>
                  <a:lnTo>
                    <a:pt x="21" y="65"/>
                  </a:lnTo>
                  <a:lnTo>
                    <a:pt x="23" y="83"/>
                  </a:lnTo>
                  <a:lnTo>
                    <a:pt x="31" y="103"/>
                  </a:lnTo>
                  <a:lnTo>
                    <a:pt x="41" y="121"/>
                  </a:lnTo>
                  <a:lnTo>
                    <a:pt x="47" y="136"/>
                  </a:lnTo>
                  <a:lnTo>
                    <a:pt x="49" y="142"/>
                  </a:lnTo>
                  <a:lnTo>
                    <a:pt x="59" y="148"/>
                  </a:lnTo>
                  <a:lnTo>
                    <a:pt x="69" y="154"/>
                  </a:lnTo>
                  <a:lnTo>
                    <a:pt x="82" y="156"/>
                  </a:lnTo>
                  <a:lnTo>
                    <a:pt x="94" y="156"/>
                  </a:lnTo>
                  <a:lnTo>
                    <a:pt x="106" y="150"/>
                  </a:lnTo>
                  <a:lnTo>
                    <a:pt x="114" y="138"/>
                  </a:lnTo>
                  <a:lnTo>
                    <a:pt x="116" y="123"/>
                  </a:lnTo>
                  <a:lnTo>
                    <a:pt x="108" y="107"/>
                  </a:lnTo>
                  <a:lnTo>
                    <a:pt x="94" y="91"/>
                  </a:lnTo>
                  <a:lnTo>
                    <a:pt x="76" y="77"/>
                  </a:lnTo>
                  <a:lnTo>
                    <a:pt x="59" y="65"/>
                  </a:lnTo>
                  <a:lnTo>
                    <a:pt x="43" y="54"/>
                  </a:lnTo>
                  <a:lnTo>
                    <a:pt x="37" y="46"/>
                  </a:lnTo>
                  <a:lnTo>
                    <a:pt x="31" y="34"/>
                  </a:lnTo>
                  <a:lnTo>
                    <a:pt x="21" y="22"/>
                  </a:lnTo>
                  <a:lnTo>
                    <a:pt x="12" y="12"/>
                  </a:lnTo>
                  <a:lnTo>
                    <a:pt x="2" y="4"/>
                  </a:lnTo>
                  <a:lnTo>
                    <a:pt x="0" y="0"/>
                  </a:lnTo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7" name="Freeform 87"/>
            <p:cNvSpPr>
              <a:spLocks/>
            </p:cNvSpPr>
            <p:nvPr/>
          </p:nvSpPr>
          <p:spPr bwMode="gray">
            <a:xfrm>
              <a:off x="5303565" y="4131593"/>
              <a:ext cx="58738" cy="50800"/>
            </a:xfrm>
            <a:custGeom>
              <a:avLst/>
              <a:gdLst>
                <a:gd name="T0" fmla="*/ 0 w 75"/>
                <a:gd name="T1" fmla="*/ 12 h 63"/>
                <a:gd name="T2" fmla="*/ 8 w 75"/>
                <a:gd name="T3" fmla="*/ 0 h 63"/>
                <a:gd name="T4" fmla="*/ 18 w 75"/>
                <a:gd name="T5" fmla="*/ 4 h 63"/>
                <a:gd name="T6" fmla="*/ 18 w 75"/>
                <a:gd name="T7" fmla="*/ 13 h 63"/>
                <a:gd name="T8" fmla="*/ 8 w 75"/>
                <a:gd name="T9" fmla="*/ 16 h 63"/>
                <a:gd name="T10" fmla="*/ 0 w 75"/>
                <a:gd name="T11" fmla="*/ 12 h 6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75"/>
                <a:gd name="T19" fmla="*/ 0 h 63"/>
                <a:gd name="T20" fmla="*/ 75 w 75"/>
                <a:gd name="T21" fmla="*/ 63 h 6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75" h="63">
                  <a:moveTo>
                    <a:pt x="0" y="45"/>
                  </a:moveTo>
                  <a:lnTo>
                    <a:pt x="33" y="0"/>
                  </a:lnTo>
                  <a:lnTo>
                    <a:pt x="73" y="14"/>
                  </a:lnTo>
                  <a:lnTo>
                    <a:pt x="75" y="49"/>
                  </a:lnTo>
                  <a:lnTo>
                    <a:pt x="32" y="63"/>
                  </a:lnTo>
                  <a:lnTo>
                    <a:pt x="0" y="45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8" name="Freeform 88"/>
            <p:cNvSpPr>
              <a:spLocks/>
            </p:cNvSpPr>
            <p:nvPr/>
          </p:nvSpPr>
          <p:spPr bwMode="gray">
            <a:xfrm>
              <a:off x="5303565" y="4131593"/>
              <a:ext cx="58738" cy="50800"/>
            </a:xfrm>
            <a:custGeom>
              <a:avLst/>
              <a:gdLst>
                <a:gd name="T0" fmla="*/ 0 w 75"/>
                <a:gd name="T1" fmla="*/ 12 h 63"/>
                <a:gd name="T2" fmla="*/ 8 w 75"/>
                <a:gd name="T3" fmla="*/ 0 h 63"/>
                <a:gd name="T4" fmla="*/ 18 w 75"/>
                <a:gd name="T5" fmla="*/ 4 h 63"/>
                <a:gd name="T6" fmla="*/ 18 w 75"/>
                <a:gd name="T7" fmla="*/ 13 h 63"/>
                <a:gd name="T8" fmla="*/ 8 w 75"/>
                <a:gd name="T9" fmla="*/ 16 h 63"/>
                <a:gd name="T10" fmla="*/ 0 w 75"/>
                <a:gd name="T11" fmla="*/ 12 h 6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75"/>
                <a:gd name="T19" fmla="*/ 0 h 63"/>
                <a:gd name="T20" fmla="*/ 75 w 75"/>
                <a:gd name="T21" fmla="*/ 63 h 6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75" h="63">
                  <a:moveTo>
                    <a:pt x="0" y="45"/>
                  </a:moveTo>
                  <a:lnTo>
                    <a:pt x="33" y="0"/>
                  </a:lnTo>
                  <a:lnTo>
                    <a:pt x="73" y="14"/>
                  </a:lnTo>
                  <a:lnTo>
                    <a:pt x="75" y="49"/>
                  </a:lnTo>
                  <a:lnTo>
                    <a:pt x="32" y="63"/>
                  </a:lnTo>
                  <a:lnTo>
                    <a:pt x="0" y="45"/>
                  </a:lnTo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9" name="Freeform 89"/>
            <p:cNvSpPr>
              <a:spLocks/>
            </p:cNvSpPr>
            <p:nvPr/>
          </p:nvSpPr>
          <p:spPr bwMode="gray">
            <a:xfrm>
              <a:off x="5389290" y="4158581"/>
              <a:ext cx="58738" cy="82550"/>
            </a:xfrm>
            <a:custGeom>
              <a:avLst/>
              <a:gdLst>
                <a:gd name="T0" fmla="*/ 0 w 73"/>
                <a:gd name="T1" fmla="*/ 10 h 105"/>
                <a:gd name="T2" fmla="*/ 9 w 73"/>
                <a:gd name="T3" fmla="*/ 0 h 105"/>
                <a:gd name="T4" fmla="*/ 16 w 73"/>
                <a:gd name="T5" fmla="*/ 12 h 105"/>
                <a:gd name="T6" fmla="*/ 19 w 73"/>
                <a:gd name="T7" fmla="*/ 26 h 105"/>
                <a:gd name="T8" fmla="*/ 9 w 73"/>
                <a:gd name="T9" fmla="*/ 19 h 105"/>
                <a:gd name="T10" fmla="*/ 0 w 73"/>
                <a:gd name="T11" fmla="*/ 10 h 10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73"/>
                <a:gd name="T19" fmla="*/ 0 h 105"/>
                <a:gd name="T20" fmla="*/ 73 w 73"/>
                <a:gd name="T21" fmla="*/ 105 h 105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73" h="105">
                  <a:moveTo>
                    <a:pt x="0" y="40"/>
                  </a:moveTo>
                  <a:lnTo>
                    <a:pt x="34" y="0"/>
                  </a:lnTo>
                  <a:lnTo>
                    <a:pt x="63" y="48"/>
                  </a:lnTo>
                  <a:lnTo>
                    <a:pt x="73" y="105"/>
                  </a:lnTo>
                  <a:lnTo>
                    <a:pt x="34" y="77"/>
                  </a:lnTo>
                  <a:lnTo>
                    <a:pt x="0" y="40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0" name="Freeform 90"/>
            <p:cNvSpPr>
              <a:spLocks/>
            </p:cNvSpPr>
            <p:nvPr/>
          </p:nvSpPr>
          <p:spPr bwMode="gray">
            <a:xfrm>
              <a:off x="5389290" y="4158581"/>
              <a:ext cx="58738" cy="82550"/>
            </a:xfrm>
            <a:custGeom>
              <a:avLst/>
              <a:gdLst>
                <a:gd name="T0" fmla="*/ 0 w 73"/>
                <a:gd name="T1" fmla="*/ 10 h 105"/>
                <a:gd name="T2" fmla="*/ 9 w 73"/>
                <a:gd name="T3" fmla="*/ 0 h 105"/>
                <a:gd name="T4" fmla="*/ 16 w 73"/>
                <a:gd name="T5" fmla="*/ 12 h 105"/>
                <a:gd name="T6" fmla="*/ 19 w 73"/>
                <a:gd name="T7" fmla="*/ 26 h 105"/>
                <a:gd name="T8" fmla="*/ 9 w 73"/>
                <a:gd name="T9" fmla="*/ 19 h 105"/>
                <a:gd name="T10" fmla="*/ 0 w 73"/>
                <a:gd name="T11" fmla="*/ 10 h 10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73"/>
                <a:gd name="T19" fmla="*/ 0 h 105"/>
                <a:gd name="T20" fmla="*/ 73 w 73"/>
                <a:gd name="T21" fmla="*/ 105 h 105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73" h="105">
                  <a:moveTo>
                    <a:pt x="0" y="40"/>
                  </a:moveTo>
                  <a:lnTo>
                    <a:pt x="34" y="0"/>
                  </a:lnTo>
                  <a:lnTo>
                    <a:pt x="63" y="48"/>
                  </a:lnTo>
                  <a:lnTo>
                    <a:pt x="73" y="105"/>
                  </a:lnTo>
                  <a:lnTo>
                    <a:pt x="34" y="77"/>
                  </a:lnTo>
                  <a:lnTo>
                    <a:pt x="0" y="40"/>
                  </a:lnTo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" name="Freeform 91"/>
            <p:cNvSpPr>
              <a:spLocks/>
            </p:cNvSpPr>
            <p:nvPr/>
          </p:nvSpPr>
          <p:spPr bwMode="gray">
            <a:xfrm>
              <a:off x="4886053" y="3512468"/>
              <a:ext cx="782638" cy="525463"/>
            </a:xfrm>
            <a:custGeom>
              <a:avLst/>
              <a:gdLst>
                <a:gd name="T0" fmla="*/ 81 w 987"/>
                <a:gd name="T1" fmla="*/ 0 h 663"/>
                <a:gd name="T2" fmla="*/ 88 w 987"/>
                <a:gd name="T3" fmla="*/ 3 h 663"/>
                <a:gd name="T4" fmla="*/ 96 w 987"/>
                <a:gd name="T5" fmla="*/ 5 h 663"/>
                <a:gd name="T6" fmla="*/ 103 w 987"/>
                <a:gd name="T7" fmla="*/ 2 h 663"/>
                <a:gd name="T8" fmla="*/ 111 w 987"/>
                <a:gd name="T9" fmla="*/ 0 h 663"/>
                <a:gd name="T10" fmla="*/ 119 w 987"/>
                <a:gd name="T11" fmla="*/ 5 h 663"/>
                <a:gd name="T12" fmla="*/ 125 w 987"/>
                <a:gd name="T13" fmla="*/ 15 h 663"/>
                <a:gd name="T14" fmla="*/ 126 w 987"/>
                <a:gd name="T15" fmla="*/ 24 h 663"/>
                <a:gd name="T16" fmla="*/ 128 w 987"/>
                <a:gd name="T17" fmla="*/ 32 h 663"/>
                <a:gd name="T18" fmla="*/ 133 w 987"/>
                <a:gd name="T19" fmla="*/ 37 h 663"/>
                <a:gd name="T20" fmla="*/ 141 w 987"/>
                <a:gd name="T21" fmla="*/ 39 h 663"/>
                <a:gd name="T22" fmla="*/ 149 w 987"/>
                <a:gd name="T23" fmla="*/ 38 h 663"/>
                <a:gd name="T24" fmla="*/ 154 w 987"/>
                <a:gd name="T25" fmla="*/ 33 h 663"/>
                <a:gd name="T26" fmla="*/ 160 w 987"/>
                <a:gd name="T27" fmla="*/ 24 h 663"/>
                <a:gd name="T28" fmla="*/ 167 w 987"/>
                <a:gd name="T29" fmla="*/ 15 h 663"/>
                <a:gd name="T30" fmla="*/ 175 w 987"/>
                <a:gd name="T31" fmla="*/ 6 h 663"/>
                <a:gd name="T32" fmla="*/ 184 w 987"/>
                <a:gd name="T33" fmla="*/ 2 h 663"/>
                <a:gd name="T34" fmla="*/ 191 w 987"/>
                <a:gd name="T35" fmla="*/ 4 h 663"/>
                <a:gd name="T36" fmla="*/ 200 w 987"/>
                <a:gd name="T37" fmla="*/ 9 h 663"/>
                <a:gd name="T38" fmla="*/ 212 w 987"/>
                <a:gd name="T39" fmla="*/ 11 h 663"/>
                <a:gd name="T40" fmla="*/ 224 w 987"/>
                <a:gd name="T41" fmla="*/ 9 h 663"/>
                <a:gd name="T42" fmla="*/ 234 w 987"/>
                <a:gd name="T43" fmla="*/ 7 h 663"/>
                <a:gd name="T44" fmla="*/ 241 w 987"/>
                <a:gd name="T45" fmla="*/ 5 h 663"/>
                <a:gd name="T46" fmla="*/ 246 w 987"/>
                <a:gd name="T47" fmla="*/ 5 h 663"/>
                <a:gd name="T48" fmla="*/ 246 w 987"/>
                <a:gd name="T49" fmla="*/ 12 h 663"/>
                <a:gd name="T50" fmla="*/ 245 w 987"/>
                <a:gd name="T51" fmla="*/ 23 h 663"/>
                <a:gd name="T52" fmla="*/ 243 w 987"/>
                <a:gd name="T53" fmla="*/ 31 h 663"/>
                <a:gd name="T54" fmla="*/ 237 w 987"/>
                <a:gd name="T55" fmla="*/ 32 h 663"/>
                <a:gd name="T56" fmla="*/ 231 w 987"/>
                <a:gd name="T57" fmla="*/ 31 h 663"/>
                <a:gd name="T58" fmla="*/ 225 w 987"/>
                <a:gd name="T59" fmla="*/ 32 h 663"/>
                <a:gd name="T60" fmla="*/ 216 w 987"/>
                <a:gd name="T61" fmla="*/ 41 h 663"/>
                <a:gd name="T62" fmla="*/ 205 w 987"/>
                <a:gd name="T63" fmla="*/ 49 h 663"/>
                <a:gd name="T64" fmla="*/ 198 w 987"/>
                <a:gd name="T65" fmla="*/ 51 h 663"/>
                <a:gd name="T66" fmla="*/ 191 w 987"/>
                <a:gd name="T67" fmla="*/ 52 h 663"/>
                <a:gd name="T68" fmla="*/ 189 w 987"/>
                <a:gd name="T69" fmla="*/ 55 h 663"/>
                <a:gd name="T70" fmla="*/ 191 w 987"/>
                <a:gd name="T71" fmla="*/ 63 h 663"/>
                <a:gd name="T72" fmla="*/ 190 w 987"/>
                <a:gd name="T73" fmla="*/ 72 h 663"/>
                <a:gd name="T74" fmla="*/ 185 w 987"/>
                <a:gd name="T75" fmla="*/ 77 h 663"/>
                <a:gd name="T76" fmla="*/ 177 w 987"/>
                <a:gd name="T77" fmla="*/ 79 h 663"/>
                <a:gd name="T78" fmla="*/ 171 w 987"/>
                <a:gd name="T79" fmla="*/ 79 h 663"/>
                <a:gd name="T80" fmla="*/ 170 w 987"/>
                <a:gd name="T81" fmla="*/ 84 h 663"/>
                <a:gd name="T82" fmla="*/ 170 w 987"/>
                <a:gd name="T83" fmla="*/ 93 h 663"/>
                <a:gd name="T84" fmla="*/ 168 w 987"/>
                <a:gd name="T85" fmla="*/ 101 h 663"/>
                <a:gd name="T86" fmla="*/ 163 w 987"/>
                <a:gd name="T87" fmla="*/ 106 h 663"/>
                <a:gd name="T88" fmla="*/ 157 w 987"/>
                <a:gd name="T89" fmla="*/ 111 h 663"/>
                <a:gd name="T90" fmla="*/ 155 w 987"/>
                <a:gd name="T91" fmla="*/ 118 h 663"/>
                <a:gd name="T92" fmla="*/ 152 w 987"/>
                <a:gd name="T93" fmla="*/ 123 h 663"/>
                <a:gd name="T94" fmla="*/ 139 w 987"/>
                <a:gd name="T95" fmla="*/ 127 h 663"/>
                <a:gd name="T96" fmla="*/ 129 w 987"/>
                <a:gd name="T97" fmla="*/ 143 h 663"/>
                <a:gd name="T98" fmla="*/ 106 w 987"/>
                <a:gd name="T99" fmla="*/ 148 h 663"/>
                <a:gd name="T100" fmla="*/ 89 w 987"/>
                <a:gd name="T101" fmla="*/ 156 h 663"/>
                <a:gd name="T102" fmla="*/ 66 w 987"/>
                <a:gd name="T103" fmla="*/ 144 h 663"/>
                <a:gd name="T104" fmla="*/ 52 w 987"/>
                <a:gd name="T105" fmla="*/ 160 h 663"/>
                <a:gd name="T106" fmla="*/ 13 w 987"/>
                <a:gd name="T107" fmla="*/ 152 h 663"/>
                <a:gd name="T108" fmla="*/ 0 w 987"/>
                <a:gd name="T109" fmla="*/ 140 h 663"/>
                <a:gd name="T110" fmla="*/ 14 w 987"/>
                <a:gd name="T111" fmla="*/ 98 h 663"/>
                <a:gd name="T112" fmla="*/ 8 w 987"/>
                <a:gd name="T113" fmla="*/ 78 h 663"/>
                <a:gd name="T114" fmla="*/ 26 w 987"/>
                <a:gd name="T115" fmla="*/ 45 h 663"/>
                <a:gd name="T116" fmla="*/ 50 w 987"/>
                <a:gd name="T117" fmla="*/ 22 h 663"/>
                <a:gd name="T118" fmla="*/ 80 w 987"/>
                <a:gd name="T119" fmla="*/ 0 h 663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987"/>
                <a:gd name="T181" fmla="*/ 0 h 663"/>
                <a:gd name="T182" fmla="*/ 987 w 987"/>
                <a:gd name="T183" fmla="*/ 663 h 663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987" h="663">
                  <a:moveTo>
                    <a:pt x="323" y="0"/>
                  </a:moveTo>
                  <a:lnTo>
                    <a:pt x="327" y="2"/>
                  </a:lnTo>
                  <a:lnTo>
                    <a:pt x="339" y="7"/>
                  </a:lnTo>
                  <a:lnTo>
                    <a:pt x="353" y="13"/>
                  </a:lnTo>
                  <a:lnTo>
                    <a:pt x="369" y="19"/>
                  </a:lnTo>
                  <a:lnTo>
                    <a:pt x="384" y="21"/>
                  </a:lnTo>
                  <a:lnTo>
                    <a:pt x="398" y="19"/>
                  </a:lnTo>
                  <a:lnTo>
                    <a:pt x="414" y="9"/>
                  </a:lnTo>
                  <a:lnTo>
                    <a:pt x="432" y="2"/>
                  </a:lnTo>
                  <a:lnTo>
                    <a:pt x="447" y="2"/>
                  </a:lnTo>
                  <a:lnTo>
                    <a:pt x="463" y="7"/>
                  </a:lnTo>
                  <a:lnTo>
                    <a:pt x="479" y="23"/>
                  </a:lnTo>
                  <a:lnTo>
                    <a:pt x="493" y="43"/>
                  </a:lnTo>
                  <a:lnTo>
                    <a:pt x="500" y="63"/>
                  </a:lnTo>
                  <a:lnTo>
                    <a:pt x="504" y="82"/>
                  </a:lnTo>
                  <a:lnTo>
                    <a:pt x="504" y="98"/>
                  </a:lnTo>
                  <a:lnTo>
                    <a:pt x="508" y="114"/>
                  </a:lnTo>
                  <a:lnTo>
                    <a:pt x="512" y="129"/>
                  </a:lnTo>
                  <a:lnTo>
                    <a:pt x="522" y="143"/>
                  </a:lnTo>
                  <a:lnTo>
                    <a:pt x="534" y="151"/>
                  </a:lnTo>
                  <a:lnTo>
                    <a:pt x="550" y="155"/>
                  </a:lnTo>
                  <a:lnTo>
                    <a:pt x="567" y="157"/>
                  </a:lnTo>
                  <a:lnTo>
                    <a:pt x="585" y="157"/>
                  </a:lnTo>
                  <a:lnTo>
                    <a:pt x="599" y="153"/>
                  </a:lnTo>
                  <a:lnTo>
                    <a:pt x="609" y="147"/>
                  </a:lnTo>
                  <a:lnTo>
                    <a:pt x="617" y="133"/>
                  </a:lnTo>
                  <a:lnTo>
                    <a:pt x="628" y="116"/>
                  </a:lnTo>
                  <a:lnTo>
                    <a:pt x="642" y="96"/>
                  </a:lnTo>
                  <a:lnTo>
                    <a:pt x="656" y="76"/>
                  </a:lnTo>
                  <a:lnTo>
                    <a:pt x="668" y="61"/>
                  </a:lnTo>
                  <a:lnTo>
                    <a:pt x="683" y="43"/>
                  </a:lnTo>
                  <a:lnTo>
                    <a:pt x="703" y="27"/>
                  </a:lnTo>
                  <a:lnTo>
                    <a:pt x="723" y="15"/>
                  </a:lnTo>
                  <a:lnTo>
                    <a:pt x="737" y="9"/>
                  </a:lnTo>
                  <a:lnTo>
                    <a:pt x="748" y="11"/>
                  </a:lnTo>
                  <a:lnTo>
                    <a:pt x="764" y="19"/>
                  </a:lnTo>
                  <a:lnTo>
                    <a:pt x="782" y="27"/>
                  </a:lnTo>
                  <a:lnTo>
                    <a:pt x="802" y="37"/>
                  </a:lnTo>
                  <a:lnTo>
                    <a:pt x="823" y="45"/>
                  </a:lnTo>
                  <a:lnTo>
                    <a:pt x="851" y="47"/>
                  </a:lnTo>
                  <a:lnTo>
                    <a:pt x="874" y="43"/>
                  </a:lnTo>
                  <a:lnTo>
                    <a:pt x="896" y="37"/>
                  </a:lnTo>
                  <a:lnTo>
                    <a:pt x="920" y="33"/>
                  </a:lnTo>
                  <a:lnTo>
                    <a:pt x="937" y="29"/>
                  </a:lnTo>
                  <a:lnTo>
                    <a:pt x="953" y="25"/>
                  </a:lnTo>
                  <a:lnTo>
                    <a:pt x="967" y="21"/>
                  </a:lnTo>
                  <a:lnTo>
                    <a:pt x="979" y="19"/>
                  </a:lnTo>
                  <a:lnTo>
                    <a:pt x="985" y="21"/>
                  </a:lnTo>
                  <a:lnTo>
                    <a:pt x="987" y="31"/>
                  </a:lnTo>
                  <a:lnTo>
                    <a:pt x="987" y="51"/>
                  </a:lnTo>
                  <a:lnTo>
                    <a:pt x="985" y="70"/>
                  </a:lnTo>
                  <a:lnTo>
                    <a:pt x="983" y="92"/>
                  </a:lnTo>
                  <a:lnTo>
                    <a:pt x="979" y="112"/>
                  </a:lnTo>
                  <a:lnTo>
                    <a:pt x="973" y="124"/>
                  </a:lnTo>
                  <a:lnTo>
                    <a:pt x="963" y="128"/>
                  </a:lnTo>
                  <a:lnTo>
                    <a:pt x="951" y="128"/>
                  </a:lnTo>
                  <a:lnTo>
                    <a:pt x="937" y="126"/>
                  </a:lnTo>
                  <a:lnTo>
                    <a:pt x="926" y="124"/>
                  </a:lnTo>
                  <a:lnTo>
                    <a:pt x="912" y="126"/>
                  </a:lnTo>
                  <a:lnTo>
                    <a:pt x="902" y="131"/>
                  </a:lnTo>
                  <a:lnTo>
                    <a:pt x="886" y="147"/>
                  </a:lnTo>
                  <a:lnTo>
                    <a:pt x="865" y="167"/>
                  </a:lnTo>
                  <a:lnTo>
                    <a:pt x="843" y="185"/>
                  </a:lnTo>
                  <a:lnTo>
                    <a:pt x="821" y="198"/>
                  </a:lnTo>
                  <a:lnTo>
                    <a:pt x="807" y="204"/>
                  </a:lnTo>
                  <a:lnTo>
                    <a:pt x="792" y="206"/>
                  </a:lnTo>
                  <a:lnTo>
                    <a:pt x="778" y="206"/>
                  </a:lnTo>
                  <a:lnTo>
                    <a:pt x="766" y="208"/>
                  </a:lnTo>
                  <a:lnTo>
                    <a:pt x="760" y="212"/>
                  </a:lnTo>
                  <a:lnTo>
                    <a:pt x="758" y="222"/>
                  </a:lnTo>
                  <a:lnTo>
                    <a:pt x="762" y="236"/>
                  </a:lnTo>
                  <a:lnTo>
                    <a:pt x="764" y="253"/>
                  </a:lnTo>
                  <a:lnTo>
                    <a:pt x="764" y="271"/>
                  </a:lnTo>
                  <a:lnTo>
                    <a:pt x="760" y="289"/>
                  </a:lnTo>
                  <a:lnTo>
                    <a:pt x="754" y="303"/>
                  </a:lnTo>
                  <a:lnTo>
                    <a:pt x="743" y="311"/>
                  </a:lnTo>
                  <a:lnTo>
                    <a:pt x="725" y="316"/>
                  </a:lnTo>
                  <a:lnTo>
                    <a:pt x="709" y="316"/>
                  </a:lnTo>
                  <a:lnTo>
                    <a:pt x="695" y="316"/>
                  </a:lnTo>
                  <a:lnTo>
                    <a:pt x="685" y="318"/>
                  </a:lnTo>
                  <a:lnTo>
                    <a:pt x="682" y="326"/>
                  </a:lnTo>
                  <a:lnTo>
                    <a:pt x="682" y="338"/>
                  </a:lnTo>
                  <a:lnTo>
                    <a:pt x="682" y="356"/>
                  </a:lnTo>
                  <a:lnTo>
                    <a:pt x="682" y="374"/>
                  </a:lnTo>
                  <a:lnTo>
                    <a:pt x="680" y="391"/>
                  </a:lnTo>
                  <a:lnTo>
                    <a:pt x="674" y="405"/>
                  </a:lnTo>
                  <a:lnTo>
                    <a:pt x="668" y="415"/>
                  </a:lnTo>
                  <a:lnTo>
                    <a:pt x="654" y="425"/>
                  </a:lnTo>
                  <a:lnTo>
                    <a:pt x="640" y="433"/>
                  </a:lnTo>
                  <a:lnTo>
                    <a:pt x="630" y="444"/>
                  </a:lnTo>
                  <a:lnTo>
                    <a:pt x="626" y="458"/>
                  </a:lnTo>
                  <a:lnTo>
                    <a:pt x="622" y="474"/>
                  </a:lnTo>
                  <a:lnTo>
                    <a:pt x="617" y="486"/>
                  </a:lnTo>
                  <a:lnTo>
                    <a:pt x="609" y="494"/>
                  </a:lnTo>
                  <a:lnTo>
                    <a:pt x="605" y="496"/>
                  </a:lnTo>
                  <a:lnTo>
                    <a:pt x="558" y="511"/>
                  </a:lnTo>
                  <a:lnTo>
                    <a:pt x="546" y="572"/>
                  </a:lnTo>
                  <a:lnTo>
                    <a:pt x="518" y="572"/>
                  </a:lnTo>
                  <a:lnTo>
                    <a:pt x="461" y="598"/>
                  </a:lnTo>
                  <a:lnTo>
                    <a:pt x="424" y="594"/>
                  </a:lnTo>
                  <a:lnTo>
                    <a:pt x="412" y="620"/>
                  </a:lnTo>
                  <a:lnTo>
                    <a:pt x="357" y="627"/>
                  </a:lnTo>
                  <a:lnTo>
                    <a:pt x="327" y="643"/>
                  </a:lnTo>
                  <a:lnTo>
                    <a:pt x="266" y="578"/>
                  </a:lnTo>
                  <a:lnTo>
                    <a:pt x="229" y="596"/>
                  </a:lnTo>
                  <a:lnTo>
                    <a:pt x="209" y="643"/>
                  </a:lnTo>
                  <a:lnTo>
                    <a:pt x="105" y="663"/>
                  </a:lnTo>
                  <a:lnTo>
                    <a:pt x="54" y="610"/>
                  </a:lnTo>
                  <a:lnTo>
                    <a:pt x="4" y="612"/>
                  </a:lnTo>
                  <a:lnTo>
                    <a:pt x="0" y="562"/>
                  </a:lnTo>
                  <a:lnTo>
                    <a:pt x="69" y="482"/>
                  </a:lnTo>
                  <a:lnTo>
                    <a:pt x="59" y="395"/>
                  </a:lnTo>
                  <a:lnTo>
                    <a:pt x="28" y="350"/>
                  </a:lnTo>
                  <a:lnTo>
                    <a:pt x="32" y="313"/>
                  </a:lnTo>
                  <a:lnTo>
                    <a:pt x="87" y="265"/>
                  </a:lnTo>
                  <a:lnTo>
                    <a:pt x="107" y="181"/>
                  </a:lnTo>
                  <a:lnTo>
                    <a:pt x="168" y="143"/>
                  </a:lnTo>
                  <a:lnTo>
                    <a:pt x="201" y="88"/>
                  </a:lnTo>
                  <a:lnTo>
                    <a:pt x="266" y="84"/>
                  </a:lnTo>
                  <a:lnTo>
                    <a:pt x="323" y="0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" name="Freeform 92"/>
            <p:cNvSpPr>
              <a:spLocks/>
            </p:cNvSpPr>
            <p:nvPr/>
          </p:nvSpPr>
          <p:spPr bwMode="gray">
            <a:xfrm>
              <a:off x="4886053" y="3512468"/>
              <a:ext cx="782638" cy="525463"/>
            </a:xfrm>
            <a:custGeom>
              <a:avLst/>
              <a:gdLst>
                <a:gd name="T0" fmla="*/ 81 w 987"/>
                <a:gd name="T1" fmla="*/ 0 h 663"/>
                <a:gd name="T2" fmla="*/ 88 w 987"/>
                <a:gd name="T3" fmla="*/ 3 h 663"/>
                <a:gd name="T4" fmla="*/ 96 w 987"/>
                <a:gd name="T5" fmla="*/ 5 h 663"/>
                <a:gd name="T6" fmla="*/ 103 w 987"/>
                <a:gd name="T7" fmla="*/ 2 h 663"/>
                <a:gd name="T8" fmla="*/ 111 w 987"/>
                <a:gd name="T9" fmla="*/ 0 h 663"/>
                <a:gd name="T10" fmla="*/ 119 w 987"/>
                <a:gd name="T11" fmla="*/ 5 h 663"/>
                <a:gd name="T12" fmla="*/ 125 w 987"/>
                <a:gd name="T13" fmla="*/ 15 h 663"/>
                <a:gd name="T14" fmla="*/ 126 w 987"/>
                <a:gd name="T15" fmla="*/ 24 h 663"/>
                <a:gd name="T16" fmla="*/ 128 w 987"/>
                <a:gd name="T17" fmla="*/ 32 h 663"/>
                <a:gd name="T18" fmla="*/ 133 w 987"/>
                <a:gd name="T19" fmla="*/ 37 h 663"/>
                <a:gd name="T20" fmla="*/ 141 w 987"/>
                <a:gd name="T21" fmla="*/ 39 h 663"/>
                <a:gd name="T22" fmla="*/ 149 w 987"/>
                <a:gd name="T23" fmla="*/ 38 h 663"/>
                <a:gd name="T24" fmla="*/ 154 w 987"/>
                <a:gd name="T25" fmla="*/ 33 h 663"/>
                <a:gd name="T26" fmla="*/ 160 w 987"/>
                <a:gd name="T27" fmla="*/ 24 h 663"/>
                <a:gd name="T28" fmla="*/ 167 w 987"/>
                <a:gd name="T29" fmla="*/ 15 h 663"/>
                <a:gd name="T30" fmla="*/ 175 w 987"/>
                <a:gd name="T31" fmla="*/ 6 h 663"/>
                <a:gd name="T32" fmla="*/ 184 w 987"/>
                <a:gd name="T33" fmla="*/ 2 h 663"/>
                <a:gd name="T34" fmla="*/ 191 w 987"/>
                <a:gd name="T35" fmla="*/ 4 h 663"/>
                <a:gd name="T36" fmla="*/ 200 w 987"/>
                <a:gd name="T37" fmla="*/ 9 h 663"/>
                <a:gd name="T38" fmla="*/ 212 w 987"/>
                <a:gd name="T39" fmla="*/ 11 h 663"/>
                <a:gd name="T40" fmla="*/ 224 w 987"/>
                <a:gd name="T41" fmla="*/ 9 h 663"/>
                <a:gd name="T42" fmla="*/ 234 w 987"/>
                <a:gd name="T43" fmla="*/ 7 h 663"/>
                <a:gd name="T44" fmla="*/ 241 w 987"/>
                <a:gd name="T45" fmla="*/ 5 h 663"/>
                <a:gd name="T46" fmla="*/ 246 w 987"/>
                <a:gd name="T47" fmla="*/ 5 h 663"/>
                <a:gd name="T48" fmla="*/ 246 w 987"/>
                <a:gd name="T49" fmla="*/ 12 h 663"/>
                <a:gd name="T50" fmla="*/ 245 w 987"/>
                <a:gd name="T51" fmla="*/ 23 h 663"/>
                <a:gd name="T52" fmla="*/ 243 w 987"/>
                <a:gd name="T53" fmla="*/ 31 h 663"/>
                <a:gd name="T54" fmla="*/ 237 w 987"/>
                <a:gd name="T55" fmla="*/ 32 h 663"/>
                <a:gd name="T56" fmla="*/ 231 w 987"/>
                <a:gd name="T57" fmla="*/ 31 h 663"/>
                <a:gd name="T58" fmla="*/ 225 w 987"/>
                <a:gd name="T59" fmla="*/ 32 h 663"/>
                <a:gd name="T60" fmla="*/ 216 w 987"/>
                <a:gd name="T61" fmla="*/ 41 h 663"/>
                <a:gd name="T62" fmla="*/ 205 w 987"/>
                <a:gd name="T63" fmla="*/ 49 h 663"/>
                <a:gd name="T64" fmla="*/ 198 w 987"/>
                <a:gd name="T65" fmla="*/ 51 h 663"/>
                <a:gd name="T66" fmla="*/ 191 w 987"/>
                <a:gd name="T67" fmla="*/ 52 h 663"/>
                <a:gd name="T68" fmla="*/ 189 w 987"/>
                <a:gd name="T69" fmla="*/ 55 h 663"/>
                <a:gd name="T70" fmla="*/ 191 w 987"/>
                <a:gd name="T71" fmla="*/ 63 h 663"/>
                <a:gd name="T72" fmla="*/ 190 w 987"/>
                <a:gd name="T73" fmla="*/ 72 h 663"/>
                <a:gd name="T74" fmla="*/ 185 w 987"/>
                <a:gd name="T75" fmla="*/ 77 h 663"/>
                <a:gd name="T76" fmla="*/ 177 w 987"/>
                <a:gd name="T77" fmla="*/ 79 h 663"/>
                <a:gd name="T78" fmla="*/ 171 w 987"/>
                <a:gd name="T79" fmla="*/ 79 h 663"/>
                <a:gd name="T80" fmla="*/ 170 w 987"/>
                <a:gd name="T81" fmla="*/ 84 h 663"/>
                <a:gd name="T82" fmla="*/ 170 w 987"/>
                <a:gd name="T83" fmla="*/ 93 h 663"/>
                <a:gd name="T84" fmla="*/ 168 w 987"/>
                <a:gd name="T85" fmla="*/ 101 h 663"/>
                <a:gd name="T86" fmla="*/ 163 w 987"/>
                <a:gd name="T87" fmla="*/ 106 h 663"/>
                <a:gd name="T88" fmla="*/ 157 w 987"/>
                <a:gd name="T89" fmla="*/ 111 h 663"/>
                <a:gd name="T90" fmla="*/ 155 w 987"/>
                <a:gd name="T91" fmla="*/ 118 h 663"/>
                <a:gd name="T92" fmla="*/ 152 w 987"/>
                <a:gd name="T93" fmla="*/ 123 h 663"/>
                <a:gd name="T94" fmla="*/ 139 w 987"/>
                <a:gd name="T95" fmla="*/ 127 h 663"/>
                <a:gd name="T96" fmla="*/ 129 w 987"/>
                <a:gd name="T97" fmla="*/ 143 h 663"/>
                <a:gd name="T98" fmla="*/ 106 w 987"/>
                <a:gd name="T99" fmla="*/ 148 h 663"/>
                <a:gd name="T100" fmla="*/ 89 w 987"/>
                <a:gd name="T101" fmla="*/ 156 h 663"/>
                <a:gd name="T102" fmla="*/ 66 w 987"/>
                <a:gd name="T103" fmla="*/ 144 h 663"/>
                <a:gd name="T104" fmla="*/ 52 w 987"/>
                <a:gd name="T105" fmla="*/ 160 h 663"/>
                <a:gd name="T106" fmla="*/ 13 w 987"/>
                <a:gd name="T107" fmla="*/ 152 h 663"/>
                <a:gd name="T108" fmla="*/ 0 w 987"/>
                <a:gd name="T109" fmla="*/ 140 h 663"/>
                <a:gd name="T110" fmla="*/ 14 w 987"/>
                <a:gd name="T111" fmla="*/ 98 h 663"/>
                <a:gd name="T112" fmla="*/ 8 w 987"/>
                <a:gd name="T113" fmla="*/ 78 h 663"/>
                <a:gd name="T114" fmla="*/ 26 w 987"/>
                <a:gd name="T115" fmla="*/ 45 h 663"/>
                <a:gd name="T116" fmla="*/ 50 w 987"/>
                <a:gd name="T117" fmla="*/ 22 h 663"/>
                <a:gd name="T118" fmla="*/ 80 w 987"/>
                <a:gd name="T119" fmla="*/ 0 h 663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987"/>
                <a:gd name="T181" fmla="*/ 0 h 663"/>
                <a:gd name="T182" fmla="*/ 987 w 987"/>
                <a:gd name="T183" fmla="*/ 663 h 663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987" h="663">
                  <a:moveTo>
                    <a:pt x="323" y="0"/>
                  </a:moveTo>
                  <a:lnTo>
                    <a:pt x="327" y="2"/>
                  </a:lnTo>
                  <a:lnTo>
                    <a:pt x="339" y="7"/>
                  </a:lnTo>
                  <a:lnTo>
                    <a:pt x="353" y="13"/>
                  </a:lnTo>
                  <a:lnTo>
                    <a:pt x="369" y="19"/>
                  </a:lnTo>
                  <a:lnTo>
                    <a:pt x="384" y="21"/>
                  </a:lnTo>
                  <a:lnTo>
                    <a:pt x="398" y="19"/>
                  </a:lnTo>
                  <a:lnTo>
                    <a:pt x="414" y="9"/>
                  </a:lnTo>
                  <a:lnTo>
                    <a:pt x="432" y="2"/>
                  </a:lnTo>
                  <a:lnTo>
                    <a:pt x="447" y="2"/>
                  </a:lnTo>
                  <a:lnTo>
                    <a:pt x="463" y="7"/>
                  </a:lnTo>
                  <a:lnTo>
                    <a:pt x="479" y="23"/>
                  </a:lnTo>
                  <a:lnTo>
                    <a:pt x="493" y="43"/>
                  </a:lnTo>
                  <a:lnTo>
                    <a:pt x="500" y="63"/>
                  </a:lnTo>
                  <a:lnTo>
                    <a:pt x="504" y="82"/>
                  </a:lnTo>
                  <a:lnTo>
                    <a:pt x="504" y="98"/>
                  </a:lnTo>
                  <a:lnTo>
                    <a:pt x="508" y="114"/>
                  </a:lnTo>
                  <a:lnTo>
                    <a:pt x="512" y="129"/>
                  </a:lnTo>
                  <a:lnTo>
                    <a:pt x="522" y="143"/>
                  </a:lnTo>
                  <a:lnTo>
                    <a:pt x="534" y="151"/>
                  </a:lnTo>
                  <a:lnTo>
                    <a:pt x="550" y="155"/>
                  </a:lnTo>
                  <a:lnTo>
                    <a:pt x="567" y="157"/>
                  </a:lnTo>
                  <a:lnTo>
                    <a:pt x="585" y="157"/>
                  </a:lnTo>
                  <a:lnTo>
                    <a:pt x="599" y="153"/>
                  </a:lnTo>
                  <a:lnTo>
                    <a:pt x="609" y="147"/>
                  </a:lnTo>
                  <a:lnTo>
                    <a:pt x="617" y="133"/>
                  </a:lnTo>
                  <a:lnTo>
                    <a:pt x="628" y="116"/>
                  </a:lnTo>
                  <a:lnTo>
                    <a:pt x="642" y="96"/>
                  </a:lnTo>
                  <a:lnTo>
                    <a:pt x="656" y="76"/>
                  </a:lnTo>
                  <a:lnTo>
                    <a:pt x="668" y="61"/>
                  </a:lnTo>
                  <a:lnTo>
                    <a:pt x="683" y="43"/>
                  </a:lnTo>
                  <a:lnTo>
                    <a:pt x="703" y="27"/>
                  </a:lnTo>
                  <a:lnTo>
                    <a:pt x="723" y="15"/>
                  </a:lnTo>
                  <a:lnTo>
                    <a:pt x="737" y="9"/>
                  </a:lnTo>
                  <a:lnTo>
                    <a:pt x="748" y="11"/>
                  </a:lnTo>
                  <a:lnTo>
                    <a:pt x="764" y="19"/>
                  </a:lnTo>
                  <a:lnTo>
                    <a:pt x="782" y="27"/>
                  </a:lnTo>
                  <a:lnTo>
                    <a:pt x="802" y="37"/>
                  </a:lnTo>
                  <a:lnTo>
                    <a:pt x="823" y="45"/>
                  </a:lnTo>
                  <a:lnTo>
                    <a:pt x="851" y="47"/>
                  </a:lnTo>
                  <a:lnTo>
                    <a:pt x="874" y="43"/>
                  </a:lnTo>
                  <a:lnTo>
                    <a:pt x="896" y="37"/>
                  </a:lnTo>
                  <a:lnTo>
                    <a:pt x="920" y="33"/>
                  </a:lnTo>
                  <a:lnTo>
                    <a:pt x="937" y="29"/>
                  </a:lnTo>
                  <a:lnTo>
                    <a:pt x="953" y="25"/>
                  </a:lnTo>
                  <a:lnTo>
                    <a:pt x="967" y="21"/>
                  </a:lnTo>
                  <a:lnTo>
                    <a:pt x="979" y="19"/>
                  </a:lnTo>
                  <a:lnTo>
                    <a:pt x="985" y="21"/>
                  </a:lnTo>
                  <a:lnTo>
                    <a:pt x="987" y="31"/>
                  </a:lnTo>
                  <a:lnTo>
                    <a:pt x="987" y="51"/>
                  </a:lnTo>
                  <a:lnTo>
                    <a:pt x="985" y="70"/>
                  </a:lnTo>
                  <a:lnTo>
                    <a:pt x="983" y="92"/>
                  </a:lnTo>
                  <a:lnTo>
                    <a:pt x="979" y="112"/>
                  </a:lnTo>
                  <a:lnTo>
                    <a:pt x="973" y="124"/>
                  </a:lnTo>
                  <a:lnTo>
                    <a:pt x="963" y="128"/>
                  </a:lnTo>
                  <a:lnTo>
                    <a:pt x="951" y="128"/>
                  </a:lnTo>
                  <a:lnTo>
                    <a:pt x="937" y="126"/>
                  </a:lnTo>
                  <a:lnTo>
                    <a:pt x="926" y="124"/>
                  </a:lnTo>
                  <a:lnTo>
                    <a:pt x="912" y="126"/>
                  </a:lnTo>
                  <a:lnTo>
                    <a:pt x="902" y="131"/>
                  </a:lnTo>
                  <a:lnTo>
                    <a:pt x="886" y="147"/>
                  </a:lnTo>
                  <a:lnTo>
                    <a:pt x="865" y="167"/>
                  </a:lnTo>
                  <a:lnTo>
                    <a:pt x="843" y="185"/>
                  </a:lnTo>
                  <a:lnTo>
                    <a:pt x="821" y="198"/>
                  </a:lnTo>
                  <a:lnTo>
                    <a:pt x="807" y="204"/>
                  </a:lnTo>
                  <a:lnTo>
                    <a:pt x="792" y="206"/>
                  </a:lnTo>
                  <a:lnTo>
                    <a:pt x="778" y="206"/>
                  </a:lnTo>
                  <a:lnTo>
                    <a:pt x="766" y="208"/>
                  </a:lnTo>
                  <a:lnTo>
                    <a:pt x="760" y="212"/>
                  </a:lnTo>
                  <a:lnTo>
                    <a:pt x="758" y="222"/>
                  </a:lnTo>
                  <a:lnTo>
                    <a:pt x="762" y="236"/>
                  </a:lnTo>
                  <a:lnTo>
                    <a:pt x="764" y="253"/>
                  </a:lnTo>
                  <a:lnTo>
                    <a:pt x="764" y="271"/>
                  </a:lnTo>
                  <a:lnTo>
                    <a:pt x="760" y="289"/>
                  </a:lnTo>
                  <a:lnTo>
                    <a:pt x="754" y="303"/>
                  </a:lnTo>
                  <a:lnTo>
                    <a:pt x="743" y="311"/>
                  </a:lnTo>
                  <a:lnTo>
                    <a:pt x="725" y="316"/>
                  </a:lnTo>
                  <a:lnTo>
                    <a:pt x="709" y="316"/>
                  </a:lnTo>
                  <a:lnTo>
                    <a:pt x="695" y="316"/>
                  </a:lnTo>
                  <a:lnTo>
                    <a:pt x="685" y="318"/>
                  </a:lnTo>
                  <a:lnTo>
                    <a:pt x="682" y="326"/>
                  </a:lnTo>
                  <a:lnTo>
                    <a:pt x="682" y="338"/>
                  </a:lnTo>
                  <a:lnTo>
                    <a:pt x="682" y="356"/>
                  </a:lnTo>
                  <a:lnTo>
                    <a:pt x="682" y="374"/>
                  </a:lnTo>
                  <a:lnTo>
                    <a:pt x="680" y="391"/>
                  </a:lnTo>
                  <a:lnTo>
                    <a:pt x="674" y="405"/>
                  </a:lnTo>
                  <a:lnTo>
                    <a:pt x="668" y="415"/>
                  </a:lnTo>
                  <a:lnTo>
                    <a:pt x="654" y="425"/>
                  </a:lnTo>
                  <a:lnTo>
                    <a:pt x="640" y="433"/>
                  </a:lnTo>
                  <a:lnTo>
                    <a:pt x="630" y="444"/>
                  </a:lnTo>
                  <a:lnTo>
                    <a:pt x="626" y="458"/>
                  </a:lnTo>
                  <a:lnTo>
                    <a:pt x="622" y="474"/>
                  </a:lnTo>
                  <a:lnTo>
                    <a:pt x="617" y="486"/>
                  </a:lnTo>
                  <a:lnTo>
                    <a:pt x="609" y="494"/>
                  </a:lnTo>
                  <a:lnTo>
                    <a:pt x="605" y="496"/>
                  </a:lnTo>
                  <a:lnTo>
                    <a:pt x="558" y="511"/>
                  </a:lnTo>
                  <a:lnTo>
                    <a:pt x="546" y="572"/>
                  </a:lnTo>
                  <a:lnTo>
                    <a:pt x="518" y="572"/>
                  </a:lnTo>
                  <a:lnTo>
                    <a:pt x="461" y="598"/>
                  </a:lnTo>
                  <a:lnTo>
                    <a:pt x="424" y="594"/>
                  </a:lnTo>
                  <a:lnTo>
                    <a:pt x="412" y="620"/>
                  </a:lnTo>
                  <a:lnTo>
                    <a:pt x="357" y="627"/>
                  </a:lnTo>
                  <a:lnTo>
                    <a:pt x="327" y="643"/>
                  </a:lnTo>
                  <a:lnTo>
                    <a:pt x="266" y="578"/>
                  </a:lnTo>
                  <a:lnTo>
                    <a:pt x="229" y="596"/>
                  </a:lnTo>
                  <a:lnTo>
                    <a:pt x="209" y="643"/>
                  </a:lnTo>
                  <a:lnTo>
                    <a:pt x="105" y="663"/>
                  </a:lnTo>
                  <a:lnTo>
                    <a:pt x="54" y="610"/>
                  </a:lnTo>
                  <a:lnTo>
                    <a:pt x="4" y="612"/>
                  </a:lnTo>
                  <a:lnTo>
                    <a:pt x="0" y="562"/>
                  </a:lnTo>
                  <a:lnTo>
                    <a:pt x="69" y="482"/>
                  </a:lnTo>
                  <a:lnTo>
                    <a:pt x="59" y="395"/>
                  </a:lnTo>
                  <a:lnTo>
                    <a:pt x="28" y="350"/>
                  </a:lnTo>
                  <a:lnTo>
                    <a:pt x="32" y="313"/>
                  </a:lnTo>
                  <a:lnTo>
                    <a:pt x="87" y="265"/>
                  </a:lnTo>
                  <a:lnTo>
                    <a:pt x="107" y="181"/>
                  </a:lnTo>
                  <a:lnTo>
                    <a:pt x="168" y="143"/>
                  </a:lnTo>
                  <a:lnTo>
                    <a:pt x="201" y="88"/>
                  </a:lnTo>
                  <a:lnTo>
                    <a:pt x="266" y="84"/>
                  </a:lnTo>
                  <a:lnTo>
                    <a:pt x="323" y="0"/>
                  </a:lnTo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" name="Freeform 93"/>
            <p:cNvSpPr>
              <a:spLocks/>
            </p:cNvSpPr>
            <p:nvPr/>
          </p:nvSpPr>
          <p:spPr bwMode="gray">
            <a:xfrm>
              <a:off x="4681265" y="2926681"/>
              <a:ext cx="635000" cy="920750"/>
            </a:xfrm>
            <a:custGeom>
              <a:avLst/>
              <a:gdLst>
                <a:gd name="T0" fmla="*/ 199 w 799"/>
                <a:gd name="T1" fmla="*/ 103 h 1161"/>
                <a:gd name="T2" fmla="*/ 194 w 799"/>
                <a:gd name="T3" fmla="*/ 108 h 1161"/>
                <a:gd name="T4" fmla="*/ 187 w 799"/>
                <a:gd name="T5" fmla="*/ 114 h 1161"/>
                <a:gd name="T6" fmla="*/ 185 w 799"/>
                <a:gd name="T7" fmla="*/ 121 h 1161"/>
                <a:gd name="T8" fmla="*/ 185 w 799"/>
                <a:gd name="T9" fmla="*/ 129 h 1161"/>
                <a:gd name="T10" fmla="*/ 182 w 799"/>
                <a:gd name="T11" fmla="*/ 137 h 1161"/>
                <a:gd name="T12" fmla="*/ 171 w 799"/>
                <a:gd name="T13" fmla="*/ 142 h 1161"/>
                <a:gd name="T14" fmla="*/ 162 w 799"/>
                <a:gd name="T15" fmla="*/ 146 h 1161"/>
                <a:gd name="T16" fmla="*/ 156 w 799"/>
                <a:gd name="T17" fmla="*/ 146 h 1161"/>
                <a:gd name="T18" fmla="*/ 149 w 799"/>
                <a:gd name="T19" fmla="*/ 145 h 1161"/>
                <a:gd name="T20" fmla="*/ 145 w 799"/>
                <a:gd name="T21" fmla="*/ 144 h 1161"/>
                <a:gd name="T22" fmla="*/ 140 w 799"/>
                <a:gd name="T23" fmla="*/ 169 h 1161"/>
                <a:gd name="T24" fmla="*/ 145 w 799"/>
                <a:gd name="T25" fmla="*/ 184 h 1161"/>
                <a:gd name="T26" fmla="*/ 115 w 799"/>
                <a:gd name="T27" fmla="*/ 206 h 1161"/>
                <a:gd name="T28" fmla="*/ 92 w 799"/>
                <a:gd name="T29" fmla="*/ 229 h 1161"/>
                <a:gd name="T30" fmla="*/ 73 w 799"/>
                <a:gd name="T31" fmla="*/ 262 h 1161"/>
                <a:gd name="T32" fmla="*/ 79 w 799"/>
                <a:gd name="T33" fmla="*/ 283 h 1161"/>
                <a:gd name="T34" fmla="*/ 61 w 799"/>
                <a:gd name="T35" fmla="*/ 290 h 1161"/>
                <a:gd name="T36" fmla="*/ 20 w 799"/>
                <a:gd name="T37" fmla="*/ 284 h 1161"/>
                <a:gd name="T38" fmla="*/ 12 w 799"/>
                <a:gd name="T39" fmla="*/ 265 h 1161"/>
                <a:gd name="T40" fmla="*/ 17 w 799"/>
                <a:gd name="T41" fmla="*/ 247 h 1161"/>
                <a:gd name="T42" fmla="*/ 21 w 799"/>
                <a:gd name="T43" fmla="*/ 214 h 1161"/>
                <a:gd name="T44" fmla="*/ 3 w 799"/>
                <a:gd name="T45" fmla="*/ 187 h 1161"/>
                <a:gd name="T46" fmla="*/ 12 w 799"/>
                <a:gd name="T47" fmla="*/ 169 h 1161"/>
                <a:gd name="T48" fmla="*/ 29 w 799"/>
                <a:gd name="T49" fmla="*/ 148 h 1161"/>
                <a:gd name="T50" fmla="*/ 13 w 799"/>
                <a:gd name="T51" fmla="*/ 132 h 1161"/>
                <a:gd name="T52" fmla="*/ 24 w 799"/>
                <a:gd name="T53" fmla="*/ 116 h 1161"/>
                <a:gd name="T54" fmla="*/ 0 w 799"/>
                <a:gd name="T55" fmla="*/ 84 h 1161"/>
                <a:gd name="T56" fmla="*/ 1 w 799"/>
                <a:gd name="T57" fmla="*/ 68 h 1161"/>
                <a:gd name="T58" fmla="*/ 11 w 799"/>
                <a:gd name="T59" fmla="*/ 45 h 1161"/>
                <a:gd name="T60" fmla="*/ 29 w 799"/>
                <a:gd name="T61" fmla="*/ 36 h 1161"/>
                <a:gd name="T62" fmla="*/ 45 w 799"/>
                <a:gd name="T63" fmla="*/ 55 h 1161"/>
                <a:gd name="T64" fmla="*/ 68 w 799"/>
                <a:gd name="T65" fmla="*/ 41 h 1161"/>
                <a:gd name="T66" fmla="*/ 81 w 799"/>
                <a:gd name="T67" fmla="*/ 35 h 1161"/>
                <a:gd name="T68" fmla="*/ 88 w 799"/>
                <a:gd name="T69" fmla="*/ 14 h 1161"/>
                <a:gd name="T70" fmla="*/ 105 w 799"/>
                <a:gd name="T71" fmla="*/ 8 h 1161"/>
                <a:gd name="T72" fmla="*/ 116 w 799"/>
                <a:gd name="T73" fmla="*/ 4 h 1161"/>
                <a:gd name="T74" fmla="*/ 124 w 799"/>
                <a:gd name="T75" fmla="*/ 16 h 1161"/>
                <a:gd name="T76" fmla="*/ 128 w 799"/>
                <a:gd name="T77" fmla="*/ 21 h 1161"/>
                <a:gd name="T78" fmla="*/ 131 w 799"/>
                <a:gd name="T79" fmla="*/ 26 h 1161"/>
                <a:gd name="T80" fmla="*/ 132 w 799"/>
                <a:gd name="T81" fmla="*/ 28 h 1161"/>
                <a:gd name="T82" fmla="*/ 133 w 799"/>
                <a:gd name="T83" fmla="*/ 34 h 1161"/>
                <a:gd name="T84" fmla="*/ 135 w 799"/>
                <a:gd name="T85" fmla="*/ 40 h 1161"/>
                <a:gd name="T86" fmla="*/ 147 w 799"/>
                <a:gd name="T87" fmla="*/ 52 h 1161"/>
                <a:gd name="T88" fmla="*/ 166 w 799"/>
                <a:gd name="T89" fmla="*/ 58 h 1161"/>
                <a:gd name="T90" fmla="*/ 174 w 799"/>
                <a:gd name="T91" fmla="*/ 77 h 1161"/>
                <a:gd name="T92" fmla="*/ 194 w 799"/>
                <a:gd name="T93" fmla="*/ 97 h 1161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799"/>
                <a:gd name="T142" fmla="*/ 0 h 1161"/>
                <a:gd name="T143" fmla="*/ 799 w 799"/>
                <a:gd name="T144" fmla="*/ 1161 h 1161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799" h="1161">
                  <a:moveTo>
                    <a:pt x="799" y="413"/>
                  </a:moveTo>
                  <a:lnTo>
                    <a:pt x="795" y="415"/>
                  </a:lnTo>
                  <a:lnTo>
                    <a:pt x="785" y="423"/>
                  </a:lnTo>
                  <a:lnTo>
                    <a:pt x="773" y="433"/>
                  </a:lnTo>
                  <a:lnTo>
                    <a:pt x="759" y="444"/>
                  </a:lnTo>
                  <a:lnTo>
                    <a:pt x="748" y="458"/>
                  </a:lnTo>
                  <a:lnTo>
                    <a:pt x="740" y="468"/>
                  </a:lnTo>
                  <a:lnTo>
                    <a:pt x="738" y="484"/>
                  </a:lnTo>
                  <a:lnTo>
                    <a:pt x="738" y="499"/>
                  </a:lnTo>
                  <a:lnTo>
                    <a:pt x="738" y="517"/>
                  </a:lnTo>
                  <a:lnTo>
                    <a:pt x="734" y="535"/>
                  </a:lnTo>
                  <a:lnTo>
                    <a:pt x="726" y="549"/>
                  </a:lnTo>
                  <a:lnTo>
                    <a:pt x="706" y="560"/>
                  </a:lnTo>
                  <a:lnTo>
                    <a:pt x="683" y="570"/>
                  </a:lnTo>
                  <a:lnTo>
                    <a:pt x="661" y="578"/>
                  </a:lnTo>
                  <a:lnTo>
                    <a:pt x="645" y="584"/>
                  </a:lnTo>
                  <a:lnTo>
                    <a:pt x="635" y="588"/>
                  </a:lnTo>
                  <a:lnTo>
                    <a:pt x="622" y="586"/>
                  </a:lnTo>
                  <a:lnTo>
                    <a:pt x="608" y="584"/>
                  </a:lnTo>
                  <a:lnTo>
                    <a:pt x="594" y="580"/>
                  </a:lnTo>
                  <a:lnTo>
                    <a:pt x="584" y="576"/>
                  </a:lnTo>
                  <a:lnTo>
                    <a:pt x="580" y="576"/>
                  </a:lnTo>
                  <a:lnTo>
                    <a:pt x="561" y="618"/>
                  </a:lnTo>
                  <a:lnTo>
                    <a:pt x="557" y="679"/>
                  </a:lnTo>
                  <a:lnTo>
                    <a:pt x="568" y="718"/>
                  </a:lnTo>
                  <a:lnTo>
                    <a:pt x="580" y="738"/>
                  </a:lnTo>
                  <a:lnTo>
                    <a:pt x="523" y="822"/>
                  </a:lnTo>
                  <a:lnTo>
                    <a:pt x="458" y="826"/>
                  </a:lnTo>
                  <a:lnTo>
                    <a:pt x="425" y="881"/>
                  </a:lnTo>
                  <a:lnTo>
                    <a:pt x="368" y="919"/>
                  </a:lnTo>
                  <a:lnTo>
                    <a:pt x="344" y="1003"/>
                  </a:lnTo>
                  <a:lnTo>
                    <a:pt x="289" y="1051"/>
                  </a:lnTo>
                  <a:lnTo>
                    <a:pt x="285" y="1088"/>
                  </a:lnTo>
                  <a:lnTo>
                    <a:pt x="316" y="1133"/>
                  </a:lnTo>
                  <a:lnTo>
                    <a:pt x="318" y="1147"/>
                  </a:lnTo>
                  <a:lnTo>
                    <a:pt x="244" y="1161"/>
                  </a:lnTo>
                  <a:lnTo>
                    <a:pt x="139" y="1145"/>
                  </a:lnTo>
                  <a:lnTo>
                    <a:pt x="80" y="1137"/>
                  </a:lnTo>
                  <a:lnTo>
                    <a:pt x="41" y="1100"/>
                  </a:lnTo>
                  <a:lnTo>
                    <a:pt x="45" y="1060"/>
                  </a:lnTo>
                  <a:lnTo>
                    <a:pt x="72" y="1025"/>
                  </a:lnTo>
                  <a:lnTo>
                    <a:pt x="66" y="990"/>
                  </a:lnTo>
                  <a:lnTo>
                    <a:pt x="96" y="929"/>
                  </a:lnTo>
                  <a:lnTo>
                    <a:pt x="82" y="858"/>
                  </a:lnTo>
                  <a:lnTo>
                    <a:pt x="7" y="820"/>
                  </a:lnTo>
                  <a:lnTo>
                    <a:pt x="9" y="749"/>
                  </a:lnTo>
                  <a:lnTo>
                    <a:pt x="41" y="718"/>
                  </a:lnTo>
                  <a:lnTo>
                    <a:pt x="47" y="677"/>
                  </a:lnTo>
                  <a:lnTo>
                    <a:pt x="88" y="665"/>
                  </a:lnTo>
                  <a:lnTo>
                    <a:pt x="114" y="594"/>
                  </a:lnTo>
                  <a:lnTo>
                    <a:pt x="88" y="547"/>
                  </a:lnTo>
                  <a:lnTo>
                    <a:pt x="49" y="529"/>
                  </a:lnTo>
                  <a:lnTo>
                    <a:pt x="53" y="486"/>
                  </a:lnTo>
                  <a:lnTo>
                    <a:pt x="96" y="466"/>
                  </a:lnTo>
                  <a:lnTo>
                    <a:pt x="63" y="419"/>
                  </a:lnTo>
                  <a:lnTo>
                    <a:pt x="0" y="338"/>
                  </a:lnTo>
                  <a:lnTo>
                    <a:pt x="15" y="314"/>
                  </a:lnTo>
                  <a:lnTo>
                    <a:pt x="3" y="273"/>
                  </a:lnTo>
                  <a:lnTo>
                    <a:pt x="35" y="234"/>
                  </a:lnTo>
                  <a:lnTo>
                    <a:pt x="41" y="181"/>
                  </a:lnTo>
                  <a:lnTo>
                    <a:pt x="66" y="143"/>
                  </a:lnTo>
                  <a:lnTo>
                    <a:pt x="114" y="147"/>
                  </a:lnTo>
                  <a:lnTo>
                    <a:pt x="131" y="224"/>
                  </a:lnTo>
                  <a:lnTo>
                    <a:pt x="179" y="220"/>
                  </a:lnTo>
                  <a:lnTo>
                    <a:pt x="230" y="165"/>
                  </a:lnTo>
                  <a:lnTo>
                    <a:pt x="269" y="167"/>
                  </a:lnTo>
                  <a:lnTo>
                    <a:pt x="297" y="131"/>
                  </a:lnTo>
                  <a:lnTo>
                    <a:pt x="324" y="141"/>
                  </a:lnTo>
                  <a:lnTo>
                    <a:pt x="362" y="127"/>
                  </a:lnTo>
                  <a:lnTo>
                    <a:pt x="352" y="59"/>
                  </a:lnTo>
                  <a:lnTo>
                    <a:pt x="387" y="33"/>
                  </a:lnTo>
                  <a:lnTo>
                    <a:pt x="419" y="33"/>
                  </a:lnTo>
                  <a:lnTo>
                    <a:pt x="439" y="0"/>
                  </a:lnTo>
                  <a:lnTo>
                    <a:pt x="464" y="17"/>
                  </a:lnTo>
                  <a:lnTo>
                    <a:pt x="492" y="64"/>
                  </a:lnTo>
                  <a:lnTo>
                    <a:pt x="496" y="66"/>
                  </a:lnTo>
                  <a:lnTo>
                    <a:pt x="502" y="74"/>
                  </a:lnTo>
                  <a:lnTo>
                    <a:pt x="509" y="84"/>
                  </a:lnTo>
                  <a:lnTo>
                    <a:pt x="517" y="94"/>
                  </a:lnTo>
                  <a:lnTo>
                    <a:pt x="523" y="104"/>
                  </a:lnTo>
                  <a:lnTo>
                    <a:pt x="525" y="108"/>
                  </a:lnTo>
                  <a:lnTo>
                    <a:pt x="525" y="114"/>
                  </a:lnTo>
                  <a:lnTo>
                    <a:pt x="527" y="124"/>
                  </a:lnTo>
                  <a:lnTo>
                    <a:pt x="531" y="137"/>
                  </a:lnTo>
                  <a:lnTo>
                    <a:pt x="535" y="151"/>
                  </a:lnTo>
                  <a:lnTo>
                    <a:pt x="539" y="161"/>
                  </a:lnTo>
                  <a:lnTo>
                    <a:pt x="539" y="165"/>
                  </a:lnTo>
                  <a:lnTo>
                    <a:pt x="586" y="208"/>
                  </a:lnTo>
                  <a:lnTo>
                    <a:pt x="653" y="206"/>
                  </a:lnTo>
                  <a:lnTo>
                    <a:pt x="661" y="232"/>
                  </a:lnTo>
                  <a:lnTo>
                    <a:pt x="641" y="291"/>
                  </a:lnTo>
                  <a:lnTo>
                    <a:pt x="696" y="309"/>
                  </a:lnTo>
                  <a:lnTo>
                    <a:pt x="744" y="342"/>
                  </a:lnTo>
                  <a:lnTo>
                    <a:pt x="775" y="389"/>
                  </a:lnTo>
                  <a:lnTo>
                    <a:pt x="799" y="413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" name="Freeform 94"/>
            <p:cNvSpPr>
              <a:spLocks/>
            </p:cNvSpPr>
            <p:nvPr/>
          </p:nvSpPr>
          <p:spPr bwMode="gray">
            <a:xfrm>
              <a:off x="4681265" y="2926681"/>
              <a:ext cx="635000" cy="920750"/>
            </a:xfrm>
            <a:custGeom>
              <a:avLst/>
              <a:gdLst>
                <a:gd name="T0" fmla="*/ 199 w 799"/>
                <a:gd name="T1" fmla="*/ 103 h 1161"/>
                <a:gd name="T2" fmla="*/ 194 w 799"/>
                <a:gd name="T3" fmla="*/ 108 h 1161"/>
                <a:gd name="T4" fmla="*/ 187 w 799"/>
                <a:gd name="T5" fmla="*/ 114 h 1161"/>
                <a:gd name="T6" fmla="*/ 185 w 799"/>
                <a:gd name="T7" fmla="*/ 121 h 1161"/>
                <a:gd name="T8" fmla="*/ 185 w 799"/>
                <a:gd name="T9" fmla="*/ 129 h 1161"/>
                <a:gd name="T10" fmla="*/ 182 w 799"/>
                <a:gd name="T11" fmla="*/ 137 h 1161"/>
                <a:gd name="T12" fmla="*/ 171 w 799"/>
                <a:gd name="T13" fmla="*/ 142 h 1161"/>
                <a:gd name="T14" fmla="*/ 162 w 799"/>
                <a:gd name="T15" fmla="*/ 146 h 1161"/>
                <a:gd name="T16" fmla="*/ 156 w 799"/>
                <a:gd name="T17" fmla="*/ 146 h 1161"/>
                <a:gd name="T18" fmla="*/ 149 w 799"/>
                <a:gd name="T19" fmla="*/ 145 h 1161"/>
                <a:gd name="T20" fmla="*/ 145 w 799"/>
                <a:gd name="T21" fmla="*/ 144 h 1161"/>
                <a:gd name="T22" fmla="*/ 140 w 799"/>
                <a:gd name="T23" fmla="*/ 169 h 1161"/>
                <a:gd name="T24" fmla="*/ 145 w 799"/>
                <a:gd name="T25" fmla="*/ 184 h 1161"/>
                <a:gd name="T26" fmla="*/ 115 w 799"/>
                <a:gd name="T27" fmla="*/ 206 h 1161"/>
                <a:gd name="T28" fmla="*/ 92 w 799"/>
                <a:gd name="T29" fmla="*/ 229 h 1161"/>
                <a:gd name="T30" fmla="*/ 73 w 799"/>
                <a:gd name="T31" fmla="*/ 262 h 1161"/>
                <a:gd name="T32" fmla="*/ 79 w 799"/>
                <a:gd name="T33" fmla="*/ 283 h 1161"/>
                <a:gd name="T34" fmla="*/ 61 w 799"/>
                <a:gd name="T35" fmla="*/ 290 h 1161"/>
                <a:gd name="T36" fmla="*/ 20 w 799"/>
                <a:gd name="T37" fmla="*/ 284 h 1161"/>
                <a:gd name="T38" fmla="*/ 12 w 799"/>
                <a:gd name="T39" fmla="*/ 265 h 1161"/>
                <a:gd name="T40" fmla="*/ 17 w 799"/>
                <a:gd name="T41" fmla="*/ 247 h 1161"/>
                <a:gd name="T42" fmla="*/ 21 w 799"/>
                <a:gd name="T43" fmla="*/ 214 h 1161"/>
                <a:gd name="T44" fmla="*/ 3 w 799"/>
                <a:gd name="T45" fmla="*/ 187 h 1161"/>
                <a:gd name="T46" fmla="*/ 12 w 799"/>
                <a:gd name="T47" fmla="*/ 169 h 1161"/>
                <a:gd name="T48" fmla="*/ 29 w 799"/>
                <a:gd name="T49" fmla="*/ 148 h 1161"/>
                <a:gd name="T50" fmla="*/ 13 w 799"/>
                <a:gd name="T51" fmla="*/ 132 h 1161"/>
                <a:gd name="T52" fmla="*/ 24 w 799"/>
                <a:gd name="T53" fmla="*/ 116 h 1161"/>
                <a:gd name="T54" fmla="*/ 0 w 799"/>
                <a:gd name="T55" fmla="*/ 84 h 1161"/>
                <a:gd name="T56" fmla="*/ 1 w 799"/>
                <a:gd name="T57" fmla="*/ 68 h 1161"/>
                <a:gd name="T58" fmla="*/ 11 w 799"/>
                <a:gd name="T59" fmla="*/ 45 h 1161"/>
                <a:gd name="T60" fmla="*/ 29 w 799"/>
                <a:gd name="T61" fmla="*/ 36 h 1161"/>
                <a:gd name="T62" fmla="*/ 45 w 799"/>
                <a:gd name="T63" fmla="*/ 55 h 1161"/>
                <a:gd name="T64" fmla="*/ 68 w 799"/>
                <a:gd name="T65" fmla="*/ 41 h 1161"/>
                <a:gd name="T66" fmla="*/ 81 w 799"/>
                <a:gd name="T67" fmla="*/ 35 h 1161"/>
                <a:gd name="T68" fmla="*/ 88 w 799"/>
                <a:gd name="T69" fmla="*/ 14 h 1161"/>
                <a:gd name="T70" fmla="*/ 105 w 799"/>
                <a:gd name="T71" fmla="*/ 8 h 1161"/>
                <a:gd name="T72" fmla="*/ 116 w 799"/>
                <a:gd name="T73" fmla="*/ 4 h 1161"/>
                <a:gd name="T74" fmla="*/ 124 w 799"/>
                <a:gd name="T75" fmla="*/ 16 h 1161"/>
                <a:gd name="T76" fmla="*/ 128 w 799"/>
                <a:gd name="T77" fmla="*/ 21 h 1161"/>
                <a:gd name="T78" fmla="*/ 131 w 799"/>
                <a:gd name="T79" fmla="*/ 26 h 1161"/>
                <a:gd name="T80" fmla="*/ 132 w 799"/>
                <a:gd name="T81" fmla="*/ 28 h 1161"/>
                <a:gd name="T82" fmla="*/ 133 w 799"/>
                <a:gd name="T83" fmla="*/ 34 h 1161"/>
                <a:gd name="T84" fmla="*/ 135 w 799"/>
                <a:gd name="T85" fmla="*/ 40 h 1161"/>
                <a:gd name="T86" fmla="*/ 147 w 799"/>
                <a:gd name="T87" fmla="*/ 52 h 1161"/>
                <a:gd name="T88" fmla="*/ 166 w 799"/>
                <a:gd name="T89" fmla="*/ 58 h 1161"/>
                <a:gd name="T90" fmla="*/ 174 w 799"/>
                <a:gd name="T91" fmla="*/ 77 h 1161"/>
                <a:gd name="T92" fmla="*/ 194 w 799"/>
                <a:gd name="T93" fmla="*/ 97 h 1161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799"/>
                <a:gd name="T142" fmla="*/ 0 h 1161"/>
                <a:gd name="T143" fmla="*/ 799 w 799"/>
                <a:gd name="T144" fmla="*/ 1161 h 1161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799" h="1161">
                  <a:moveTo>
                    <a:pt x="799" y="413"/>
                  </a:moveTo>
                  <a:lnTo>
                    <a:pt x="795" y="415"/>
                  </a:lnTo>
                  <a:lnTo>
                    <a:pt x="785" y="423"/>
                  </a:lnTo>
                  <a:lnTo>
                    <a:pt x="773" y="433"/>
                  </a:lnTo>
                  <a:lnTo>
                    <a:pt x="759" y="444"/>
                  </a:lnTo>
                  <a:lnTo>
                    <a:pt x="748" y="458"/>
                  </a:lnTo>
                  <a:lnTo>
                    <a:pt x="740" y="468"/>
                  </a:lnTo>
                  <a:lnTo>
                    <a:pt x="738" y="484"/>
                  </a:lnTo>
                  <a:lnTo>
                    <a:pt x="738" y="499"/>
                  </a:lnTo>
                  <a:lnTo>
                    <a:pt x="738" y="517"/>
                  </a:lnTo>
                  <a:lnTo>
                    <a:pt x="734" y="535"/>
                  </a:lnTo>
                  <a:lnTo>
                    <a:pt x="726" y="549"/>
                  </a:lnTo>
                  <a:lnTo>
                    <a:pt x="706" y="560"/>
                  </a:lnTo>
                  <a:lnTo>
                    <a:pt x="683" y="570"/>
                  </a:lnTo>
                  <a:lnTo>
                    <a:pt x="661" y="578"/>
                  </a:lnTo>
                  <a:lnTo>
                    <a:pt x="645" y="584"/>
                  </a:lnTo>
                  <a:lnTo>
                    <a:pt x="635" y="588"/>
                  </a:lnTo>
                  <a:lnTo>
                    <a:pt x="622" y="586"/>
                  </a:lnTo>
                  <a:lnTo>
                    <a:pt x="608" y="584"/>
                  </a:lnTo>
                  <a:lnTo>
                    <a:pt x="594" y="580"/>
                  </a:lnTo>
                  <a:lnTo>
                    <a:pt x="584" y="576"/>
                  </a:lnTo>
                  <a:lnTo>
                    <a:pt x="580" y="576"/>
                  </a:lnTo>
                  <a:lnTo>
                    <a:pt x="561" y="618"/>
                  </a:lnTo>
                  <a:lnTo>
                    <a:pt x="557" y="679"/>
                  </a:lnTo>
                  <a:lnTo>
                    <a:pt x="568" y="718"/>
                  </a:lnTo>
                  <a:lnTo>
                    <a:pt x="580" y="738"/>
                  </a:lnTo>
                  <a:lnTo>
                    <a:pt x="523" y="822"/>
                  </a:lnTo>
                  <a:lnTo>
                    <a:pt x="458" y="826"/>
                  </a:lnTo>
                  <a:lnTo>
                    <a:pt x="425" y="881"/>
                  </a:lnTo>
                  <a:lnTo>
                    <a:pt x="368" y="919"/>
                  </a:lnTo>
                  <a:lnTo>
                    <a:pt x="344" y="1003"/>
                  </a:lnTo>
                  <a:lnTo>
                    <a:pt x="289" y="1051"/>
                  </a:lnTo>
                  <a:lnTo>
                    <a:pt x="285" y="1088"/>
                  </a:lnTo>
                  <a:lnTo>
                    <a:pt x="316" y="1133"/>
                  </a:lnTo>
                  <a:lnTo>
                    <a:pt x="318" y="1147"/>
                  </a:lnTo>
                  <a:lnTo>
                    <a:pt x="244" y="1161"/>
                  </a:lnTo>
                  <a:lnTo>
                    <a:pt x="139" y="1145"/>
                  </a:lnTo>
                  <a:lnTo>
                    <a:pt x="80" y="1137"/>
                  </a:lnTo>
                  <a:lnTo>
                    <a:pt x="41" y="1100"/>
                  </a:lnTo>
                  <a:lnTo>
                    <a:pt x="45" y="1060"/>
                  </a:lnTo>
                  <a:lnTo>
                    <a:pt x="72" y="1025"/>
                  </a:lnTo>
                  <a:lnTo>
                    <a:pt x="66" y="990"/>
                  </a:lnTo>
                  <a:lnTo>
                    <a:pt x="96" y="929"/>
                  </a:lnTo>
                  <a:lnTo>
                    <a:pt x="82" y="858"/>
                  </a:lnTo>
                  <a:lnTo>
                    <a:pt x="7" y="820"/>
                  </a:lnTo>
                  <a:lnTo>
                    <a:pt x="9" y="749"/>
                  </a:lnTo>
                  <a:lnTo>
                    <a:pt x="41" y="718"/>
                  </a:lnTo>
                  <a:lnTo>
                    <a:pt x="47" y="677"/>
                  </a:lnTo>
                  <a:lnTo>
                    <a:pt x="88" y="665"/>
                  </a:lnTo>
                  <a:lnTo>
                    <a:pt x="114" y="594"/>
                  </a:lnTo>
                  <a:lnTo>
                    <a:pt x="88" y="547"/>
                  </a:lnTo>
                  <a:lnTo>
                    <a:pt x="49" y="529"/>
                  </a:lnTo>
                  <a:lnTo>
                    <a:pt x="53" y="486"/>
                  </a:lnTo>
                  <a:lnTo>
                    <a:pt x="96" y="466"/>
                  </a:lnTo>
                  <a:lnTo>
                    <a:pt x="63" y="419"/>
                  </a:lnTo>
                  <a:lnTo>
                    <a:pt x="0" y="338"/>
                  </a:lnTo>
                  <a:lnTo>
                    <a:pt x="15" y="314"/>
                  </a:lnTo>
                  <a:lnTo>
                    <a:pt x="3" y="273"/>
                  </a:lnTo>
                  <a:lnTo>
                    <a:pt x="35" y="234"/>
                  </a:lnTo>
                  <a:lnTo>
                    <a:pt x="41" y="181"/>
                  </a:lnTo>
                  <a:lnTo>
                    <a:pt x="66" y="143"/>
                  </a:lnTo>
                  <a:lnTo>
                    <a:pt x="114" y="147"/>
                  </a:lnTo>
                  <a:lnTo>
                    <a:pt x="131" y="224"/>
                  </a:lnTo>
                  <a:lnTo>
                    <a:pt x="179" y="220"/>
                  </a:lnTo>
                  <a:lnTo>
                    <a:pt x="230" y="165"/>
                  </a:lnTo>
                  <a:lnTo>
                    <a:pt x="269" y="167"/>
                  </a:lnTo>
                  <a:lnTo>
                    <a:pt x="297" y="131"/>
                  </a:lnTo>
                  <a:lnTo>
                    <a:pt x="324" y="141"/>
                  </a:lnTo>
                  <a:lnTo>
                    <a:pt x="362" y="127"/>
                  </a:lnTo>
                  <a:lnTo>
                    <a:pt x="352" y="59"/>
                  </a:lnTo>
                  <a:lnTo>
                    <a:pt x="387" y="33"/>
                  </a:lnTo>
                  <a:lnTo>
                    <a:pt x="419" y="33"/>
                  </a:lnTo>
                  <a:lnTo>
                    <a:pt x="439" y="0"/>
                  </a:lnTo>
                  <a:lnTo>
                    <a:pt x="464" y="17"/>
                  </a:lnTo>
                  <a:lnTo>
                    <a:pt x="492" y="64"/>
                  </a:lnTo>
                  <a:lnTo>
                    <a:pt x="496" y="66"/>
                  </a:lnTo>
                  <a:lnTo>
                    <a:pt x="502" y="74"/>
                  </a:lnTo>
                  <a:lnTo>
                    <a:pt x="509" y="84"/>
                  </a:lnTo>
                  <a:lnTo>
                    <a:pt x="517" y="94"/>
                  </a:lnTo>
                  <a:lnTo>
                    <a:pt x="523" y="104"/>
                  </a:lnTo>
                  <a:lnTo>
                    <a:pt x="525" y="108"/>
                  </a:lnTo>
                  <a:lnTo>
                    <a:pt x="525" y="114"/>
                  </a:lnTo>
                  <a:lnTo>
                    <a:pt x="527" y="124"/>
                  </a:lnTo>
                  <a:lnTo>
                    <a:pt x="531" y="137"/>
                  </a:lnTo>
                  <a:lnTo>
                    <a:pt x="535" y="151"/>
                  </a:lnTo>
                  <a:lnTo>
                    <a:pt x="539" y="161"/>
                  </a:lnTo>
                  <a:lnTo>
                    <a:pt x="539" y="165"/>
                  </a:lnTo>
                  <a:lnTo>
                    <a:pt x="586" y="208"/>
                  </a:lnTo>
                  <a:lnTo>
                    <a:pt x="653" y="206"/>
                  </a:lnTo>
                  <a:lnTo>
                    <a:pt x="661" y="232"/>
                  </a:lnTo>
                  <a:lnTo>
                    <a:pt x="641" y="291"/>
                  </a:lnTo>
                  <a:lnTo>
                    <a:pt x="696" y="309"/>
                  </a:lnTo>
                  <a:lnTo>
                    <a:pt x="744" y="342"/>
                  </a:lnTo>
                  <a:lnTo>
                    <a:pt x="775" y="389"/>
                  </a:lnTo>
                  <a:lnTo>
                    <a:pt x="799" y="413"/>
                  </a:lnTo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5" name="Freeform 95"/>
            <p:cNvSpPr>
              <a:spLocks/>
            </p:cNvSpPr>
            <p:nvPr/>
          </p:nvSpPr>
          <p:spPr bwMode="gray">
            <a:xfrm>
              <a:off x="4868590" y="3160043"/>
              <a:ext cx="192088" cy="222250"/>
            </a:xfrm>
            <a:custGeom>
              <a:avLst/>
              <a:gdLst>
                <a:gd name="T0" fmla="*/ 44 w 242"/>
                <a:gd name="T1" fmla="*/ 62 h 279"/>
                <a:gd name="T2" fmla="*/ 35 w 242"/>
                <a:gd name="T3" fmla="*/ 63 h 279"/>
                <a:gd name="T4" fmla="*/ 29 w 242"/>
                <a:gd name="T5" fmla="*/ 70 h 279"/>
                <a:gd name="T6" fmla="*/ 11 w 242"/>
                <a:gd name="T7" fmla="*/ 69 h 279"/>
                <a:gd name="T8" fmla="*/ 1 w 242"/>
                <a:gd name="T9" fmla="*/ 63 h 279"/>
                <a:gd name="T10" fmla="*/ 0 w 242"/>
                <a:gd name="T11" fmla="*/ 45 h 279"/>
                <a:gd name="T12" fmla="*/ 6 w 242"/>
                <a:gd name="T13" fmla="*/ 40 h 279"/>
                <a:gd name="T14" fmla="*/ 11 w 242"/>
                <a:gd name="T15" fmla="*/ 30 h 279"/>
                <a:gd name="T16" fmla="*/ 5 w 242"/>
                <a:gd name="T17" fmla="*/ 27 h 279"/>
                <a:gd name="T18" fmla="*/ 7 w 242"/>
                <a:gd name="T19" fmla="*/ 22 h 279"/>
                <a:gd name="T20" fmla="*/ 14 w 242"/>
                <a:gd name="T21" fmla="*/ 20 h 279"/>
                <a:gd name="T22" fmla="*/ 21 w 242"/>
                <a:gd name="T23" fmla="*/ 10 h 279"/>
                <a:gd name="T24" fmla="*/ 27 w 242"/>
                <a:gd name="T25" fmla="*/ 3 h 279"/>
                <a:gd name="T26" fmla="*/ 33 w 242"/>
                <a:gd name="T27" fmla="*/ 0 h 279"/>
                <a:gd name="T28" fmla="*/ 44 w 242"/>
                <a:gd name="T29" fmla="*/ 13 h 279"/>
                <a:gd name="T30" fmla="*/ 54 w 242"/>
                <a:gd name="T31" fmla="*/ 13 h 279"/>
                <a:gd name="T32" fmla="*/ 58 w 242"/>
                <a:gd name="T33" fmla="*/ 25 h 279"/>
                <a:gd name="T34" fmla="*/ 61 w 242"/>
                <a:gd name="T35" fmla="*/ 35 h 279"/>
                <a:gd name="T36" fmla="*/ 54 w 242"/>
                <a:gd name="T37" fmla="*/ 41 h 279"/>
                <a:gd name="T38" fmla="*/ 54 w 242"/>
                <a:gd name="T39" fmla="*/ 54 h 279"/>
                <a:gd name="T40" fmla="*/ 44 w 242"/>
                <a:gd name="T41" fmla="*/ 62 h 279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242"/>
                <a:gd name="T64" fmla="*/ 0 h 279"/>
                <a:gd name="T65" fmla="*/ 242 w 242"/>
                <a:gd name="T66" fmla="*/ 279 h 279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242" h="279">
                  <a:moveTo>
                    <a:pt x="173" y="248"/>
                  </a:moveTo>
                  <a:lnTo>
                    <a:pt x="140" y="250"/>
                  </a:lnTo>
                  <a:lnTo>
                    <a:pt x="116" y="279"/>
                  </a:lnTo>
                  <a:lnTo>
                    <a:pt x="41" y="273"/>
                  </a:lnTo>
                  <a:lnTo>
                    <a:pt x="2" y="250"/>
                  </a:lnTo>
                  <a:lnTo>
                    <a:pt x="0" y="179"/>
                  </a:lnTo>
                  <a:lnTo>
                    <a:pt x="21" y="159"/>
                  </a:lnTo>
                  <a:lnTo>
                    <a:pt x="41" y="118"/>
                  </a:lnTo>
                  <a:lnTo>
                    <a:pt x="17" y="106"/>
                  </a:lnTo>
                  <a:lnTo>
                    <a:pt x="25" y="86"/>
                  </a:lnTo>
                  <a:lnTo>
                    <a:pt x="53" y="80"/>
                  </a:lnTo>
                  <a:lnTo>
                    <a:pt x="82" y="39"/>
                  </a:lnTo>
                  <a:lnTo>
                    <a:pt x="106" y="12"/>
                  </a:lnTo>
                  <a:lnTo>
                    <a:pt x="132" y="0"/>
                  </a:lnTo>
                  <a:lnTo>
                    <a:pt x="175" y="49"/>
                  </a:lnTo>
                  <a:lnTo>
                    <a:pt x="216" y="49"/>
                  </a:lnTo>
                  <a:lnTo>
                    <a:pt x="230" y="100"/>
                  </a:lnTo>
                  <a:lnTo>
                    <a:pt x="242" y="139"/>
                  </a:lnTo>
                  <a:lnTo>
                    <a:pt x="216" y="163"/>
                  </a:lnTo>
                  <a:lnTo>
                    <a:pt x="214" y="214"/>
                  </a:lnTo>
                  <a:lnTo>
                    <a:pt x="173" y="248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6" name="Freeform 96"/>
            <p:cNvSpPr>
              <a:spLocks/>
            </p:cNvSpPr>
            <p:nvPr/>
          </p:nvSpPr>
          <p:spPr bwMode="gray">
            <a:xfrm>
              <a:off x="4868590" y="3160043"/>
              <a:ext cx="192088" cy="222250"/>
            </a:xfrm>
            <a:custGeom>
              <a:avLst/>
              <a:gdLst>
                <a:gd name="T0" fmla="*/ 44 w 242"/>
                <a:gd name="T1" fmla="*/ 62 h 279"/>
                <a:gd name="T2" fmla="*/ 35 w 242"/>
                <a:gd name="T3" fmla="*/ 63 h 279"/>
                <a:gd name="T4" fmla="*/ 29 w 242"/>
                <a:gd name="T5" fmla="*/ 70 h 279"/>
                <a:gd name="T6" fmla="*/ 11 w 242"/>
                <a:gd name="T7" fmla="*/ 69 h 279"/>
                <a:gd name="T8" fmla="*/ 1 w 242"/>
                <a:gd name="T9" fmla="*/ 63 h 279"/>
                <a:gd name="T10" fmla="*/ 0 w 242"/>
                <a:gd name="T11" fmla="*/ 45 h 279"/>
                <a:gd name="T12" fmla="*/ 6 w 242"/>
                <a:gd name="T13" fmla="*/ 40 h 279"/>
                <a:gd name="T14" fmla="*/ 11 w 242"/>
                <a:gd name="T15" fmla="*/ 30 h 279"/>
                <a:gd name="T16" fmla="*/ 5 w 242"/>
                <a:gd name="T17" fmla="*/ 27 h 279"/>
                <a:gd name="T18" fmla="*/ 7 w 242"/>
                <a:gd name="T19" fmla="*/ 22 h 279"/>
                <a:gd name="T20" fmla="*/ 14 w 242"/>
                <a:gd name="T21" fmla="*/ 20 h 279"/>
                <a:gd name="T22" fmla="*/ 21 w 242"/>
                <a:gd name="T23" fmla="*/ 10 h 279"/>
                <a:gd name="T24" fmla="*/ 27 w 242"/>
                <a:gd name="T25" fmla="*/ 3 h 279"/>
                <a:gd name="T26" fmla="*/ 33 w 242"/>
                <a:gd name="T27" fmla="*/ 0 h 279"/>
                <a:gd name="T28" fmla="*/ 44 w 242"/>
                <a:gd name="T29" fmla="*/ 13 h 279"/>
                <a:gd name="T30" fmla="*/ 54 w 242"/>
                <a:gd name="T31" fmla="*/ 13 h 279"/>
                <a:gd name="T32" fmla="*/ 58 w 242"/>
                <a:gd name="T33" fmla="*/ 25 h 279"/>
                <a:gd name="T34" fmla="*/ 61 w 242"/>
                <a:gd name="T35" fmla="*/ 35 h 279"/>
                <a:gd name="T36" fmla="*/ 54 w 242"/>
                <a:gd name="T37" fmla="*/ 41 h 279"/>
                <a:gd name="T38" fmla="*/ 54 w 242"/>
                <a:gd name="T39" fmla="*/ 54 h 279"/>
                <a:gd name="T40" fmla="*/ 44 w 242"/>
                <a:gd name="T41" fmla="*/ 62 h 279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242"/>
                <a:gd name="T64" fmla="*/ 0 h 279"/>
                <a:gd name="T65" fmla="*/ 242 w 242"/>
                <a:gd name="T66" fmla="*/ 279 h 279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242" h="279">
                  <a:moveTo>
                    <a:pt x="173" y="248"/>
                  </a:moveTo>
                  <a:lnTo>
                    <a:pt x="140" y="250"/>
                  </a:lnTo>
                  <a:lnTo>
                    <a:pt x="116" y="279"/>
                  </a:lnTo>
                  <a:lnTo>
                    <a:pt x="41" y="273"/>
                  </a:lnTo>
                  <a:lnTo>
                    <a:pt x="2" y="250"/>
                  </a:lnTo>
                  <a:lnTo>
                    <a:pt x="0" y="179"/>
                  </a:lnTo>
                  <a:lnTo>
                    <a:pt x="21" y="159"/>
                  </a:lnTo>
                  <a:lnTo>
                    <a:pt x="41" y="118"/>
                  </a:lnTo>
                  <a:lnTo>
                    <a:pt x="17" y="106"/>
                  </a:lnTo>
                  <a:lnTo>
                    <a:pt x="25" y="86"/>
                  </a:lnTo>
                  <a:lnTo>
                    <a:pt x="53" y="80"/>
                  </a:lnTo>
                  <a:lnTo>
                    <a:pt x="82" y="39"/>
                  </a:lnTo>
                  <a:lnTo>
                    <a:pt x="106" y="12"/>
                  </a:lnTo>
                  <a:lnTo>
                    <a:pt x="132" y="0"/>
                  </a:lnTo>
                  <a:lnTo>
                    <a:pt x="175" y="49"/>
                  </a:lnTo>
                  <a:lnTo>
                    <a:pt x="216" y="49"/>
                  </a:lnTo>
                  <a:lnTo>
                    <a:pt x="230" y="100"/>
                  </a:lnTo>
                  <a:lnTo>
                    <a:pt x="242" y="139"/>
                  </a:lnTo>
                  <a:lnTo>
                    <a:pt x="216" y="163"/>
                  </a:lnTo>
                  <a:lnTo>
                    <a:pt x="214" y="214"/>
                  </a:lnTo>
                  <a:lnTo>
                    <a:pt x="173" y="248"/>
                  </a:lnTo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7" name="Freeform 97"/>
            <p:cNvSpPr>
              <a:spLocks/>
            </p:cNvSpPr>
            <p:nvPr/>
          </p:nvSpPr>
          <p:spPr bwMode="gray">
            <a:xfrm>
              <a:off x="5006703" y="3294981"/>
              <a:ext cx="136525" cy="182563"/>
            </a:xfrm>
            <a:custGeom>
              <a:avLst/>
              <a:gdLst>
                <a:gd name="T0" fmla="*/ 2 w 171"/>
                <a:gd name="T1" fmla="*/ 36 h 230"/>
                <a:gd name="T2" fmla="*/ 1 w 171"/>
                <a:gd name="T3" fmla="*/ 47 h 230"/>
                <a:gd name="T4" fmla="*/ 8 w 171"/>
                <a:gd name="T5" fmla="*/ 56 h 230"/>
                <a:gd name="T6" fmla="*/ 24 w 171"/>
                <a:gd name="T7" fmla="*/ 58 h 230"/>
                <a:gd name="T8" fmla="*/ 37 w 171"/>
                <a:gd name="T9" fmla="*/ 54 h 230"/>
                <a:gd name="T10" fmla="*/ 38 w 171"/>
                <a:gd name="T11" fmla="*/ 39 h 230"/>
                <a:gd name="T12" fmla="*/ 43 w 171"/>
                <a:gd name="T13" fmla="*/ 27 h 230"/>
                <a:gd name="T14" fmla="*/ 41 w 171"/>
                <a:gd name="T15" fmla="*/ 20 h 230"/>
                <a:gd name="T16" fmla="*/ 35 w 171"/>
                <a:gd name="T17" fmla="*/ 15 h 230"/>
                <a:gd name="T18" fmla="*/ 25 w 171"/>
                <a:gd name="T19" fmla="*/ 9 h 230"/>
                <a:gd name="T20" fmla="*/ 25 w 171"/>
                <a:gd name="T21" fmla="*/ 1 h 230"/>
                <a:gd name="T22" fmla="*/ 12 w 171"/>
                <a:gd name="T23" fmla="*/ 0 h 230"/>
                <a:gd name="T24" fmla="*/ 11 w 171"/>
                <a:gd name="T25" fmla="*/ 12 h 230"/>
                <a:gd name="T26" fmla="*/ 0 w 171"/>
                <a:gd name="T27" fmla="*/ 20 h 230"/>
                <a:gd name="T28" fmla="*/ 2 w 171"/>
                <a:gd name="T29" fmla="*/ 36 h 230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171"/>
                <a:gd name="T46" fmla="*/ 0 h 230"/>
                <a:gd name="T47" fmla="*/ 171 w 171"/>
                <a:gd name="T48" fmla="*/ 230 h 230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171" h="230">
                  <a:moveTo>
                    <a:pt x="8" y="144"/>
                  </a:moveTo>
                  <a:lnTo>
                    <a:pt x="4" y="185"/>
                  </a:lnTo>
                  <a:lnTo>
                    <a:pt x="31" y="224"/>
                  </a:lnTo>
                  <a:lnTo>
                    <a:pt x="96" y="230"/>
                  </a:lnTo>
                  <a:lnTo>
                    <a:pt x="148" y="215"/>
                  </a:lnTo>
                  <a:lnTo>
                    <a:pt x="152" y="154"/>
                  </a:lnTo>
                  <a:lnTo>
                    <a:pt x="171" y="108"/>
                  </a:lnTo>
                  <a:lnTo>
                    <a:pt x="163" y="79"/>
                  </a:lnTo>
                  <a:lnTo>
                    <a:pt x="138" y="59"/>
                  </a:lnTo>
                  <a:lnTo>
                    <a:pt x="98" y="35"/>
                  </a:lnTo>
                  <a:lnTo>
                    <a:pt x="98" y="4"/>
                  </a:lnTo>
                  <a:lnTo>
                    <a:pt x="45" y="0"/>
                  </a:lnTo>
                  <a:lnTo>
                    <a:pt x="41" y="45"/>
                  </a:lnTo>
                  <a:lnTo>
                    <a:pt x="0" y="79"/>
                  </a:lnTo>
                  <a:lnTo>
                    <a:pt x="8" y="144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8" name="Freeform 98"/>
            <p:cNvSpPr>
              <a:spLocks/>
            </p:cNvSpPr>
            <p:nvPr/>
          </p:nvSpPr>
          <p:spPr bwMode="gray">
            <a:xfrm>
              <a:off x="5006703" y="3294981"/>
              <a:ext cx="136525" cy="182563"/>
            </a:xfrm>
            <a:custGeom>
              <a:avLst/>
              <a:gdLst>
                <a:gd name="T0" fmla="*/ 2 w 171"/>
                <a:gd name="T1" fmla="*/ 36 h 230"/>
                <a:gd name="T2" fmla="*/ 1 w 171"/>
                <a:gd name="T3" fmla="*/ 47 h 230"/>
                <a:gd name="T4" fmla="*/ 8 w 171"/>
                <a:gd name="T5" fmla="*/ 56 h 230"/>
                <a:gd name="T6" fmla="*/ 24 w 171"/>
                <a:gd name="T7" fmla="*/ 58 h 230"/>
                <a:gd name="T8" fmla="*/ 37 w 171"/>
                <a:gd name="T9" fmla="*/ 54 h 230"/>
                <a:gd name="T10" fmla="*/ 38 w 171"/>
                <a:gd name="T11" fmla="*/ 39 h 230"/>
                <a:gd name="T12" fmla="*/ 43 w 171"/>
                <a:gd name="T13" fmla="*/ 27 h 230"/>
                <a:gd name="T14" fmla="*/ 41 w 171"/>
                <a:gd name="T15" fmla="*/ 20 h 230"/>
                <a:gd name="T16" fmla="*/ 35 w 171"/>
                <a:gd name="T17" fmla="*/ 15 h 230"/>
                <a:gd name="T18" fmla="*/ 25 w 171"/>
                <a:gd name="T19" fmla="*/ 9 h 230"/>
                <a:gd name="T20" fmla="*/ 25 w 171"/>
                <a:gd name="T21" fmla="*/ 1 h 230"/>
                <a:gd name="T22" fmla="*/ 12 w 171"/>
                <a:gd name="T23" fmla="*/ 0 h 230"/>
                <a:gd name="T24" fmla="*/ 11 w 171"/>
                <a:gd name="T25" fmla="*/ 12 h 230"/>
                <a:gd name="T26" fmla="*/ 0 w 171"/>
                <a:gd name="T27" fmla="*/ 20 h 230"/>
                <a:gd name="T28" fmla="*/ 2 w 171"/>
                <a:gd name="T29" fmla="*/ 36 h 230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171"/>
                <a:gd name="T46" fmla="*/ 0 h 230"/>
                <a:gd name="T47" fmla="*/ 171 w 171"/>
                <a:gd name="T48" fmla="*/ 230 h 230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171" h="230">
                  <a:moveTo>
                    <a:pt x="8" y="144"/>
                  </a:moveTo>
                  <a:lnTo>
                    <a:pt x="4" y="185"/>
                  </a:lnTo>
                  <a:lnTo>
                    <a:pt x="31" y="224"/>
                  </a:lnTo>
                  <a:lnTo>
                    <a:pt x="96" y="230"/>
                  </a:lnTo>
                  <a:lnTo>
                    <a:pt x="148" y="215"/>
                  </a:lnTo>
                  <a:lnTo>
                    <a:pt x="152" y="154"/>
                  </a:lnTo>
                  <a:lnTo>
                    <a:pt x="171" y="108"/>
                  </a:lnTo>
                  <a:lnTo>
                    <a:pt x="163" y="79"/>
                  </a:lnTo>
                  <a:lnTo>
                    <a:pt x="138" y="59"/>
                  </a:lnTo>
                  <a:lnTo>
                    <a:pt x="98" y="35"/>
                  </a:lnTo>
                  <a:lnTo>
                    <a:pt x="98" y="4"/>
                  </a:lnTo>
                  <a:lnTo>
                    <a:pt x="45" y="0"/>
                  </a:lnTo>
                  <a:lnTo>
                    <a:pt x="41" y="45"/>
                  </a:lnTo>
                  <a:lnTo>
                    <a:pt x="0" y="79"/>
                  </a:lnTo>
                  <a:lnTo>
                    <a:pt x="8" y="144"/>
                  </a:lnTo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9" name="Freeform 99"/>
            <p:cNvSpPr>
              <a:spLocks/>
            </p:cNvSpPr>
            <p:nvPr/>
          </p:nvSpPr>
          <p:spPr bwMode="gray">
            <a:xfrm>
              <a:off x="5190853" y="2706018"/>
              <a:ext cx="682625" cy="681038"/>
            </a:xfrm>
            <a:custGeom>
              <a:avLst/>
              <a:gdLst>
                <a:gd name="T0" fmla="*/ 182 w 860"/>
                <a:gd name="T1" fmla="*/ 145 h 858"/>
                <a:gd name="T2" fmla="*/ 179 w 860"/>
                <a:gd name="T3" fmla="*/ 149 h 858"/>
                <a:gd name="T4" fmla="*/ 174 w 860"/>
                <a:gd name="T5" fmla="*/ 152 h 858"/>
                <a:gd name="T6" fmla="*/ 166 w 860"/>
                <a:gd name="T7" fmla="*/ 154 h 858"/>
                <a:gd name="T8" fmla="*/ 156 w 860"/>
                <a:gd name="T9" fmla="*/ 157 h 858"/>
                <a:gd name="T10" fmla="*/ 149 w 860"/>
                <a:gd name="T11" fmla="*/ 163 h 858"/>
                <a:gd name="T12" fmla="*/ 140 w 860"/>
                <a:gd name="T13" fmla="*/ 170 h 858"/>
                <a:gd name="T14" fmla="*/ 133 w 860"/>
                <a:gd name="T15" fmla="*/ 176 h 858"/>
                <a:gd name="T16" fmla="*/ 129 w 860"/>
                <a:gd name="T17" fmla="*/ 180 h 858"/>
                <a:gd name="T18" fmla="*/ 123 w 860"/>
                <a:gd name="T19" fmla="*/ 186 h 858"/>
                <a:gd name="T20" fmla="*/ 119 w 860"/>
                <a:gd name="T21" fmla="*/ 194 h 858"/>
                <a:gd name="T22" fmla="*/ 113 w 860"/>
                <a:gd name="T23" fmla="*/ 201 h 858"/>
                <a:gd name="T24" fmla="*/ 107 w 860"/>
                <a:gd name="T25" fmla="*/ 204 h 858"/>
                <a:gd name="T26" fmla="*/ 103 w 860"/>
                <a:gd name="T27" fmla="*/ 208 h 858"/>
                <a:gd name="T28" fmla="*/ 95 w 860"/>
                <a:gd name="T29" fmla="*/ 213 h 858"/>
                <a:gd name="T30" fmla="*/ 89 w 860"/>
                <a:gd name="T31" fmla="*/ 215 h 858"/>
                <a:gd name="T32" fmla="*/ 88 w 860"/>
                <a:gd name="T33" fmla="*/ 210 h 858"/>
                <a:gd name="T34" fmla="*/ 92 w 860"/>
                <a:gd name="T35" fmla="*/ 204 h 858"/>
                <a:gd name="T36" fmla="*/ 98 w 860"/>
                <a:gd name="T37" fmla="*/ 198 h 858"/>
                <a:gd name="T38" fmla="*/ 103 w 860"/>
                <a:gd name="T39" fmla="*/ 191 h 858"/>
                <a:gd name="T40" fmla="*/ 101 w 860"/>
                <a:gd name="T41" fmla="*/ 187 h 858"/>
                <a:gd name="T42" fmla="*/ 95 w 860"/>
                <a:gd name="T43" fmla="*/ 184 h 858"/>
                <a:gd name="T44" fmla="*/ 91 w 860"/>
                <a:gd name="T45" fmla="*/ 179 h 858"/>
                <a:gd name="T46" fmla="*/ 93 w 860"/>
                <a:gd name="T47" fmla="*/ 170 h 858"/>
                <a:gd name="T48" fmla="*/ 100 w 860"/>
                <a:gd name="T49" fmla="*/ 159 h 858"/>
                <a:gd name="T50" fmla="*/ 107 w 860"/>
                <a:gd name="T51" fmla="*/ 148 h 858"/>
                <a:gd name="T52" fmla="*/ 110 w 860"/>
                <a:gd name="T53" fmla="*/ 140 h 858"/>
                <a:gd name="T54" fmla="*/ 110 w 860"/>
                <a:gd name="T55" fmla="*/ 135 h 858"/>
                <a:gd name="T56" fmla="*/ 105 w 860"/>
                <a:gd name="T57" fmla="*/ 129 h 858"/>
                <a:gd name="T58" fmla="*/ 99 w 860"/>
                <a:gd name="T59" fmla="*/ 123 h 858"/>
                <a:gd name="T60" fmla="*/ 94 w 860"/>
                <a:gd name="T61" fmla="*/ 122 h 858"/>
                <a:gd name="T62" fmla="*/ 87 w 860"/>
                <a:gd name="T63" fmla="*/ 123 h 858"/>
                <a:gd name="T64" fmla="*/ 78 w 860"/>
                <a:gd name="T65" fmla="*/ 123 h 858"/>
                <a:gd name="T66" fmla="*/ 74 w 860"/>
                <a:gd name="T67" fmla="*/ 124 h 858"/>
                <a:gd name="T68" fmla="*/ 70 w 860"/>
                <a:gd name="T69" fmla="*/ 134 h 858"/>
                <a:gd name="T70" fmla="*/ 66 w 860"/>
                <a:gd name="T71" fmla="*/ 145 h 858"/>
                <a:gd name="T72" fmla="*/ 60 w 860"/>
                <a:gd name="T73" fmla="*/ 152 h 858"/>
                <a:gd name="T74" fmla="*/ 53 w 860"/>
                <a:gd name="T75" fmla="*/ 163 h 858"/>
                <a:gd name="T76" fmla="*/ 46 w 860"/>
                <a:gd name="T77" fmla="*/ 169 h 858"/>
                <a:gd name="T78" fmla="*/ 41 w 860"/>
                <a:gd name="T79" fmla="*/ 172 h 858"/>
                <a:gd name="T80" fmla="*/ 34 w 860"/>
                <a:gd name="T81" fmla="*/ 167 h 858"/>
                <a:gd name="T82" fmla="*/ 14 w 860"/>
                <a:gd name="T83" fmla="*/ 147 h 858"/>
                <a:gd name="T84" fmla="*/ 5 w 860"/>
                <a:gd name="T85" fmla="*/ 127 h 858"/>
                <a:gd name="T86" fmla="*/ 7 w 860"/>
                <a:gd name="T87" fmla="*/ 101 h 858"/>
                <a:gd name="T88" fmla="*/ 3 w 860"/>
                <a:gd name="T89" fmla="*/ 79 h 858"/>
                <a:gd name="T90" fmla="*/ 21 w 860"/>
                <a:gd name="T91" fmla="*/ 80 h 858"/>
                <a:gd name="T92" fmla="*/ 43 w 860"/>
                <a:gd name="T93" fmla="*/ 78 h 858"/>
                <a:gd name="T94" fmla="*/ 69 w 860"/>
                <a:gd name="T95" fmla="*/ 53 h 858"/>
                <a:gd name="T96" fmla="*/ 94 w 860"/>
                <a:gd name="T97" fmla="*/ 44 h 858"/>
                <a:gd name="T98" fmla="*/ 108 w 860"/>
                <a:gd name="T99" fmla="*/ 37 h 858"/>
                <a:gd name="T100" fmla="*/ 131 w 860"/>
                <a:gd name="T101" fmla="*/ 12 h 858"/>
                <a:gd name="T102" fmla="*/ 149 w 860"/>
                <a:gd name="T103" fmla="*/ 6 h 858"/>
                <a:gd name="T104" fmla="*/ 182 w 860"/>
                <a:gd name="T105" fmla="*/ 30 h 858"/>
                <a:gd name="T106" fmla="*/ 194 w 860"/>
                <a:gd name="T107" fmla="*/ 60 h 858"/>
                <a:gd name="T108" fmla="*/ 215 w 860"/>
                <a:gd name="T109" fmla="*/ 101 h 858"/>
                <a:gd name="T110" fmla="*/ 183 w 860"/>
                <a:gd name="T111" fmla="*/ 134 h 858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860"/>
                <a:gd name="T169" fmla="*/ 0 h 858"/>
                <a:gd name="T170" fmla="*/ 860 w 860"/>
                <a:gd name="T171" fmla="*/ 858 h 858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860" h="858">
                  <a:moveTo>
                    <a:pt x="725" y="575"/>
                  </a:moveTo>
                  <a:lnTo>
                    <a:pt x="725" y="579"/>
                  </a:lnTo>
                  <a:lnTo>
                    <a:pt x="719" y="585"/>
                  </a:lnTo>
                  <a:lnTo>
                    <a:pt x="713" y="594"/>
                  </a:lnTo>
                  <a:lnTo>
                    <a:pt x="705" y="604"/>
                  </a:lnTo>
                  <a:lnTo>
                    <a:pt x="695" y="608"/>
                  </a:lnTo>
                  <a:lnTo>
                    <a:pt x="681" y="610"/>
                  </a:lnTo>
                  <a:lnTo>
                    <a:pt x="664" y="614"/>
                  </a:lnTo>
                  <a:lnTo>
                    <a:pt x="642" y="618"/>
                  </a:lnTo>
                  <a:lnTo>
                    <a:pt x="622" y="626"/>
                  </a:lnTo>
                  <a:lnTo>
                    <a:pt x="607" y="638"/>
                  </a:lnTo>
                  <a:lnTo>
                    <a:pt x="593" y="651"/>
                  </a:lnTo>
                  <a:lnTo>
                    <a:pt x="577" y="665"/>
                  </a:lnTo>
                  <a:lnTo>
                    <a:pt x="559" y="679"/>
                  </a:lnTo>
                  <a:lnTo>
                    <a:pt x="544" y="693"/>
                  </a:lnTo>
                  <a:lnTo>
                    <a:pt x="530" y="703"/>
                  </a:lnTo>
                  <a:lnTo>
                    <a:pt x="522" y="711"/>
                  </a:lnTo>
                  <a:lnTo>
                    <a:pt x="514" y="718"/>
                  </a:lnTo>
                  <a:lnTo>
                    <a:pt x="502" y="730"/>
                  </a:lnTo>
                  <a:lnTo>
                    <a:pt x="492" y="744"/>
                  </a:lnTo>
                  <a:lnTo>
                    <a:pt x="481" y="760"/>
                  </a:lnTo>
                  <a:lnTo>
                    <a:pt x="475" y="774"/>
                  </a:lnTo>
                  <a:lnTo>
                    <a:pt x="465" y="789"/>
                  </a:lnTo>
                  <a:lnTo>
                    <a:pt x="451" y="801"/>
                  </a:lnTo>
                  <a:lnTo>
                    <a:pt x="437" y="809"/>
                  </a:lnTo>
                  <a:lnTo>
                    <a:pt x="427" y="815"/>
                  </a:lnTo>
                  <a:lnTo>
                    <a:pt x="422" y="823"/>
                  </a:lnTo>
                  <a:lnTo>
                    <a:pt x="410" y="831"/>
                  </a:lnTo>
                  <a:lnTo>
                    <a:pt x="394" y="840"/>
                  </a:lnTo>
                  <a:lnTo>
                    <a:pt x="380" y="850"/>
                  </a:lnTo>
                  <a:lnTo>
                    <a:pt x="364" y="856"/>
                  </a:lnTo>
                  <a:lnTo>
                    <a:pt x="355" y="858"/>
                  </a:lnTo>
                  <a:lnTo>
                    <a:pt x="349" y="854"/>
                  </a:lnTo>
                  <a:lnTo>
                    <a:pt x="349" y="838"/>
                  </a:lnTo>
                  <a:lnTo>
                    <a:pt x="355" y="827"/>
                  </a:lnTo>
                  <a:lnTo>
                    <a:pt x="366" y="815"/>
                  </a:lnTo>
                  <a:lnTo>
                    <a:pt x="380" y="801"/>
                  </a:lnTo>
                  <a:lnTo>
                    <a:pt x="392" y="789"/>
                  </a:lnTo>
                  <a:lnTo>
                    <a:pt x="404" y="775"/>
                  </a:lnTo>
                  <a:lnTo>
                    <a:pt x="410" y="764"/>
                  </a:lnTo>
                  <a:lnTo>
                    <a:pt x="410" y="754"/>
                  </a:lnTo>
                  <a:lnTo>
                    <a:pt x="404" y="748"/>
                  </a:lnTo>
                  <a:lnTo>
                    <a:pt x="392" y="742"/>
                  </a:lnTo>
                  <a:lnTo>
                    <a:pt x="380" y="734"/>
                  </a:lnTo>
                  <a:lnTo>
                    <a:pt x="370" y="726"/>
                  </a:lnTo>
                  <a:lnTo>
                    <a:pt x="364" y="716"/>
                  </a:lnTo>
                  <a:lnTo>
                    <a:pt x="364" y="699"/>
                  </a:lnTo>
                  <a:lnTo>
                    <a:pt x="372" y="679"/>
                  </a:lnTo>
                  <a:lnTo>
                    <a:pt x="382" y="661"/>
                  </a:lnTo>
                  <a:lnTo>
                    <a:pt x="400" y="636"/>
                  </a:lnTo>
                  <a:lnTo>
                    <a:pt x="418" y="608"/>
                  </a:lnTo>
                  <a:lnTo>
                    <a:pt x="425" y="592"/>
                  </a:lnTo>
                  <a:lnTo>
                    <a:pt x="433" y="575"/>
                  </a:lnTo>
                  <a:lnTo>
                    <a:pt x="441" y="559"/>
                  </a:lnTo>
                  <a:lnTo>
                    <a:pt x="443" y="547"/>
                  </a:lnTo>
                  <a:lnTo>
                    <a:pt x="439" y="537"/>
                  </a:lnTo>
                  <a:lnTo>
                    <a:pt x="429" y="526"/>
                  </a:lnTo>
                  <a:lnTo>
                    <a:pt x="418" y="514"/>
                  </a:lnTo>
                  <a:lnTo>
                    <a:pt x="404" y="502"/>
                  </a:lnTo>
                  <a:lnTo>
                    <a:pt x="394" y="494"/>
                  </a:lnTo>
                  <a:lnTo>
                    <a:pt x="384" y="490"/>
                  </a:lnTo>
                  <a:lnTo>
                    <a:pt x="374" y="490"/>
                  </a:lnTo>
                  <a:lnTo>
                    <a:pt x="362" y="492"/>
                  </a:lnTo>
                  <a:lnTo>
                    <a:pt x="345" y="494"/>
                  </a:lnTo>
                  <a:lnTo>
                    <a:pt x="325" y="494"/>
                  </a:lnTo>
                  <a:lnTo>
                    <a:pt x="311" y="492"/>
                  </a:lnTo>
                  <a:lnTo>
                    <a:pt x="301" y="492"/>
                  </a:lnTo>
                  <a:lnTo>
                    <a:pt x="294" y="498"/>
                  </a:lnTo>
                  <a:lnTo>
                    <a:pt x="286" y="512"/>
                  </a:lnTo>
                  <a:lnTo>
                    <a:pt x="280" y="533"/>
                  </a:lnTo>
                  <a:lnTo>
                    <a:pt x="272" y="557"/>
                  </a:lnTo>
                  <a:lnTo>
                    <a:pt x="264" y="577"/>
                  </a:lnTo>
                  <a:lnTo>
                    <a:pt x="254" y="592"/>
                  </a:lnTo>
                  <a:lnTo>
                    <a:pt x="242" y="608"/>
                  </a:lnTo>
                  <a:lnTo>
                    <a:pt x="227" y="630"/>
                  </a:lnTo>
                  <a:lnTo>
                    <a:pt x="211" y="650"/>
                  </a:lnTo>
                  <a:lnTo>
                    <a:pt x="197" y="663"/>
                  </a:lnTo>
                  <a:lnTo>
                    <a:pt x="183" y="673"/>
                  </a:lnTo>
                  <a:lnTo>
                    <a:pt x="172" y="681"/>
                  </a:lnTo>
                  <a:lnTo>
                    <a:pt x="162" y="687"/>
                  </a:lnTo>
                  <a:lnTo>
                    <a:pt x="158" y="691"/>
                  </a:lnTo>
                  <a:lnTo>
                    <a:pt x="134" y="667"/>
                  </a:lnTo>
                  <a:lnTo>
                    <a:pt x="103" y="620"/>
                  </a:lnTo>
                  <a:lnTo>
                    <a:pt x="55" y="587"/>
                  </a:lnTo>
                  <a:lnTo>
                    <a:pt x="0" y="569"/>
                  </a:lnTo>
                  <a:lnTo>
                    <a:pt x="20" y="510"/>
                  </a:lnTo>
                  <a:lnTo>
                    <a:pt x="53" y="457"/>
                  </a:lnTo>
                  <a:lnTo>
                    <a:pt x="30" y="402"/>
                  </a:lnTo>
                  <a:lnTo>
                    <a:pt x="30" y="337"/>
                  </a:lnTo>
                  <a:lnTo>
                    <a:pt x="10" y="315"/>
                  </a:lnTo>
                  <a:lnTo>
                    <a:pt x="40" y="285"/>
                  </a:lnTo>
                  <a:lnTo>
                    <a:pt x="81" y="317"/>
                  </a:lnTo>
                  <a:lnTo>
                    <a:pt x="126" y="382"/>
                  </a:lnTo>
                  <a:lnTo>
                    <a:pt x="170" y="311"/>
                  </a:lnTo>
                  <a:lnTo>
                    <a:pt x="215" y="274"/>
                  </a:lnTo>
                  <a:lnTo>
                    <a:pt x="274" y="209"/>
                  </a:lnTo>
                  <a:lnTo>
                    <a:pt x="349" y="189"/>
                  </a:lnTo>
                  <a:lnTo>
                    <a:pt x="376" y="173"/>
                  </a:lnTo>
                  <a:lnTo>
                    <a:pt x="380" y="134"/>
                  </a:lnTo>
                  <a:lnTo>
                    <a:pt x="431" y="146"/>
                  </a:lnTo>
                  <a:lnTo>
                    <a:pt x="475" y="108"/>
                  </a:lnTo>
                  <a:lnTo>
                    <a:pt x="524" y="47"/>
                  </a:lnTo>
                  <a:lnTo>
                    <a:pt x="524" y="0"/>
                  </a:lnTo>
                  <a:lnTo>
                    <a:pt x="595" y="22"/>
                  </a:lnTo>
                  <a:lnTo>
                    <a:pt x="679" y="45"/>
                  </a:lnTo>
                  <a:lnTo>
                    <a:pt x="725" y="120"/>
                  </a:lnTo>
                  <a:lnTo>
                    <a:pt x="784" y="187"/>
                  </a:lnTo>
                  <a:lnTo>
                    <a:pt x="774" y="240"/>
                  </a:lnTo>
                  <a:lnTo>
                    <a:pt x="860" y="317"/>
                  </a:lnTo>
                  <a:lnTo>
                    <a:pt x="860" y="402"/>
                  </a:lnTo>
                  <a:lnTo>
                    <a:pt x="815" y="425"/>
                  </a:lnTo>
                  <a:lnTo>
                    <a:pt x="731" y="533"/>
                  </a:lnTo>
                  <a:lnTo>
                    <a:pt x="725" y="575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0" name="Freeform 100"/>
            <p:cNvSpPr>
              <a:spLocks/>
            </p:cNvSpPr>
            <p:nvPr/>
          </p:nvSpPr>
          <p:spPr bwMode="gray">
            <a:xfrm>
              <a:off x="5190853" y="2706018"/>
              <a:ext cx="682625" cy="681038"/>
            </a:xfrm>
            <a:custGeom>
              <a:avLst/>
              <a:gdLst>
                <a:gd name="T0" fmla="*/ 182 w 860"/>
                <a:gd name="T1" fmla="*/ 145 h 858"/>
                <a:gd name="T2" fmla="*/ 179 w 860"/>
                <a:gd name="T3" fmla="*/ 149 h 858"/>
                <a:gd name="T4" fmla="*/ 174 w 860"/>
                <a:gd name="T5" fmla="*/ 152 h 858"/>
                <a:gd name="T6" fmla="*/ 166 w 860"/>
                <a:gd name="T7" fmla="*/ 154 h 858"/>
                <a:gd name="T8" fmla="*/ 156 w 860"/>
                <a:gd name="T9" fmla="*/ 157 h 858"/>
                <a:gd name="T10" fmla="*/ 149 w 860"/>
                <a:gd name="T11" fmla="*/ 163 h 858"/>
                <a:gd name="T12" fmla="*/ 140 w 860"/>
                <a:gd name="T13" fmla="*/ 170 h 858"/>
                <a:gd name="T14" fmla="*/ 133 w 860"/>
                <a:gd name="T15" fmla="*/ 176 h 858"/>
                <a:gd name="T16" fmla="*/ 129 w 860"/>
                <a:gd name="T17" fmla="*/ 180 h 858"/>
                <a:gd name="T18" fmla="*/ 123 w 860"/>
                <a:gd name="T19" fmla="*/ 186 h 858"/>
                <a:gd name="T20" fmla="*/ 119 w 860"/>
                <a:gd name="T21" fmla="*/ 194 h 858"/>
                <a:gd name="T22" fmla="*/ 113 w 860"/>
                <a:gd name="T23" fmla="*/ 201 h 858"/>
                <a:gd name="T24" fmla="*/ 107 w 860"/>
                <a:gd name="T25" fmla="*/ 204 h 858"/>
                <a:gd name="T26" fmla="*/ 103 w 860"/>
                <a:gd name="T27" fmla="*/ 208 h 858"/>
                <a:gd name="T28" fmla="*/ 95 w 860"/>
                <a:gd name="T29" fmla="*/ 213 h 858"/>
                <a:gd name="T30" fmla="*/ 89 w 860"/>
                <a:gd name="T31" fmla="*/ 215 h 858"/>
                <a:gd name="T32" fmla="*/ 88 w 860"/>
                <a:gd name="T33" fmla="*/ 210 h 858"/>
                <a:gd name="T34" fmla="*/ 92 w 860"/>
                <a:gd name="T35" fmla="*/ 204 h 858"/>
                <a:gd name="T36" fmla="*/ 98 w 860"/>
                <a:gd name="T37" fmla="*/ 198 h 858"/>
                <a:gd name="T38" fmla="*/ 103 w 860"/>
                <a:gd name="T39" fmla="*/ 191 h 858"/>
                <a:gd name="T40" fmla="*/ 101 w 860"/>
                <a:gd name="T41" fmla="*/ 187 h 858"/>
                <a:gd name="T42" fmla="*/ 95 w 860"/>
                <a:gd name="T43" fmla="*/ 184 h 858"/>
                <a:gd name="T44" fmla="*/ 91 w 860"/>
                <a:gd name="T45" fmla="*/ 179 h 858"/>
                <a:gd name="T46" fmla="*/ 93 w 860"/>
                <a:gd name="T47" fmla="*/ 170 h 858"/>
                <a:gd name="T48" fmla="*/ 100 w 860"/>
                <a:gd name="T49" fmla="*/ 159 h 858"/>
                <a:gd name="T50" fmla="*/ 107 w 860"/>
                <a:gd name="T51" fmla="*/ 148 h 858"/>
                <a:gd name="T52" fmla="*/ 110 w 860"/>
                <a:gd name="T53" fmla="*/ 140 h 858"/>
                <a:gd name="T54" fmla="*/ 110 w 860"/>
                <a:gd name="T55" fmla="*/ 135 h 858"/>
                <a:gd name="T56" fmla="*/ 105 w 860"/>
                <a:gd name="T57" fmla="*/ 129 h 858"/>
                <a:gd name="T58" fmla="*/ 99 w 860"/>
                <a:gd name="T59" fmla="*/ 123 h 858"/>
                <a:gd name="T60" fmla="*/ 94 w 860"/>
                <a:gd name="T61" fmla="*/ 122 h 858"/>
                <a:gd name="T62" fmla="*/ 87 w 860"/>
                <a:gd name="T63" fmla="*/ 123 h 858"/>
                <a:gd name="T64" fmla="*/ 78 w 860"/>
                <a:gd name="T65" fmla="*/ 123 h 858"/>
                <a:gd name="T66" fmla="*/ 74 w 860"/>
                <a:gd name="T67" fmla="*/ 124 h 858"/>
                <a:gd name="T68" fmla="*/ 70 w 860"/>
                <a:gd name="T69" fmla="*/ 134 h 858"/>
                <a:gd name="T70" fmla="*/ 66 w 860"/>
                <a:gd name="T71" fmla="*/ 145 h 858"/>
                <a:gd name="T72" fmla="*/ 60 w 860"/>
                <a:gd name="T73" fmla="*/ 152 h 858"/>
                <a:gd name="T74" fmla="*/ 53 w 860"/>
                <a:gd name="T75" fmla="*/ 163 h 858"/>
                <a:gd name="T76" fmla="*/ 46 w 860"/>
                <a:gd name="T77" fmla="*/ 169 h 858"/>
                <a:gd name="T78" fmla="*/ 41 w 860"/>
                <a:gd name="T79" fmla="*/ 172 h 858"/>
                <a:gd name="T80" fmla="*/ 34 w 860"/>
                <a:gd name="T81" fmla="*/ 167 h 858"/>
                <a:gd name="T82" fmla="*/ 14 w 860"/>
                <a:gd name="T83" fmla="*/ 147 h 858"/>
                <a:gd name="T84" fmla="*/ 5 w 860"/>
                <a:gd name="T85" fmla="*/ 127 h 858"/>
                <a:gd name="T86" fmla="*/ 7 w 860"/>
                <a:gd name="T87" fmla="*/ 101 h 858"/>
                <a:gd name="T88" fmla="*/ 3 w 860"/>
                <a:gd name="T89" fmla="*/ 79 h 858"/>
                <a:gd name="T90" fmla="*/ 21 w 860"/>
                <a:gd name="T91" fmla="*/ 80 h 858"/>
                <a:gd name="T92" fmla="*/ 43 w 860"/>
                <a:gd name="T93" fmla="*/ 78 h 858"/>
                <a:gd name="T94" fmla="*/ 69 w 860"/>
                <a:gd name="T95" fmla="*/ 53 h 858"/>
                <a:gd name="T96" fmla="*/ 94 w 860"/>
                <a:gd name="T97" fmla="*/ 44 h 858"/>
                <a:gd name="T98" fmla="*/ 108 w 860"/>
                <a:gd name="T99" fmla="*/ 37 h 858"/>
                <a:gd name="T100" fmla="*/ 131 w 860"/>
                <a:gd name="T101" fmla="*/ 12 h 858"/>
                <a:gd name="T102" fmla="*/ 149 w 860"/>
                <a:gd name="T103" fmla="*/ 6 h 858"/>
                <a:gd name="T104" fmla="*/ 182 w 860"/>
                <a:gd name="T105" fmla="*/ 30 h 858"/>
                <a:gd name="T106" fmla="*/ 194 w 860"/>
                <a:gd name="T107" fmla="*/ 60 h 858"/>
                <a:gd name="T108" fmla="*/ 215 w 860"/>
                <a:gd name="T109" fmla="*/ 101 h 858"/>
                <a:gd name="T110" fmla="*/ 183 w 860"/>
                <a:gd name="T111" fmla="*/ 134 h 858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860"/>
                <a:gd name="T169" fmla="*/ 0 h 858"/>
                <a:gd name="T170" fmla="*/ 860 w 860"/>
                <a:gd name="T171" fmla="*/ 858 h 858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860" h="858">
                  <a:moveTo>
                    <a:pt x="725" y="575"/>
                  </a:moveTo>
                  <a:lnTo>
                    <a:pt x="725" y="579"/>
                  </a:lnTo>
                  <a:lnTo>
                    <a:pt x="719" y="585"/>
                  </a:lnTo>
                  <a:lnTo>
                    <a:pt x="713" y="594"/>
                  </a:lnTo>
                  <a:lnTo>
                    <a:pt x="705" y="604"/>
                  </a:lnTo>
                  <a:lnTo>
                    <a:pt x="695" y="608"/>
                  </a:lnTo>
                  <a:lnTo>
                    <a:pt x="681" y="610"/>
                  </a:lnTo>
                  <a:lnTo>
                    <a:pt x="664" y="614"/>
                  </a:lnTo>
                  <a:lnTo>
                    <a:pt x="642" y="618"/>
                  </a:lnTo>
                  <a:lnTo>
                    <a:pt x="622" y="626"/>
                  </a:lnTo>
                  <a:lnTo>
                    <a:pt x="607" y="638"/>
                  </a:lnTo>
                  <a:lnTo>
                    <a:pt x="593" y="651"/>
                  </a:lnTo>
                  <a:lnTo>
                    <a:pt x="577" y="665"/>
                  </a:lnTo>
                  <a:lnTo>
                    <a:pt x="559" y="679"/>
                  </a:lnTo>
                  <a:lnTo>
                    <a:pt x="544" y="693"/>
                  </a:lnTo>
                  <a:lnTo>
                    <a:pt x="530" y="703"/>
                  </a:lnTo>
                  <a:lnTo>
                    <a:pt x="522" y="711"/>
                  </a:lnTo>
                  <a:lnTo>
                    <a:pt x="514" y="718"/>
                  </a:lnTo>
                  <a:lnTo>
                    <a:pt x="502" y="730"/>
                  </a:lnTo>
                  <a:lnTo>
                    <a:pt x="492" y="744"/>
                  </a:lnTo>
                  <a:lnTo>
                    <a:pt x="481" y="760"/>
                  </a:lnTo>
                  <a:lnTo>
                    <a:pt x="475" y="774"/>
                  </a:lnTo>
                  <a:lnTo>
                    <a:pt x="465" y="789"/>
                  </a:lnTo>
                  <a:lnTo>
                    <a:pt x="451" y="801"/>
                  </a:lnTo>
                  <a:lnTo>
                    <a:pt x="437" y="809"/>
                  </a:lnTo>
                  <a:lnTo>
                    <a:pt x="427" y="815"/>
                  </a:lnTo>
                  <a:lnTo>
                    <a:pt x="422" y="823"/>
                  </a:lnTo>
                  <a:lnTo>
                    <a:pt x="410" y="831"/>
                  </a:lnTo>
                  <a:lnTo>
                    <a:pt x="394" y="840"/>
                  </a:lnTo>
                  <a:lnTo>
                    <a:pt x="380" y="850"/>
                  </a:lnTo>
                  <a:lnTo>
                    <a:pt x="364" y="856"/>
                  </a:lnTo>
                  <a:lnTo>
                    <a:pt x="355" y="858"/>
                  </a:lnTo>
                  <a:lnTo>
                    <a:pt x="349" y="854"/>
                  </a:lnTo>
                  <a:lnTo>
                    <a:pt x="349" y="838"/>
                  </a:lnTo>
                  <a:lnTo>
                    <a:pt x="355" y="827"/>
                  </a:lnTo>
                  <a:lnTo>
                    <a:pt x="366" y="815"/>
                  </a:lnTo>
                  <a:lnTo>
                    <a:pt x="380" y="801"/>
                  </a:lnTo>
                  <a:lnTo>
                    <a:pt x="392" y="789"/>
                  </a:lnTo>
                  <a:lnTo>
                    <a:pt x="404" y="775"/>
                  </a:lnTo>
                  <a:lnTo>
                    <a:pt x="410" y="764"/>
                  </a:lnTo>
                  <a:lnTo>
                    <a:pt x="410" y="754"/>
                  </a:lnTo>
                  <a:lnTo>
                    <a:pt x="404" y="748"/>
                  </a:lnTo>
                  <a:lnTo>
                    <a:pt x="392" y="742"/>
                  </a:lnTo>
                  <a:lnTo>
                    <a:pt x="380" y="734"/>
                  </a:lnTo>
                  <a:lnTo>
                    <a:pt x="370" y="726"/>
                  </a:lnTo>
                  <a:lnTo>
                    <a:pt x="364" y="716"/>
                  </a:lnTo>
                  <a:lnTo>
                    <a:pt x="364" y="699"/>
                  </a:lnTo>
                  <a:lnTo>
                    <a:pt x="372" y="679"/>
                  </a:lnTo>
                  <a:lnTo>
                    <a:pt x="382" y="661"/>
                  </a:lnTo>
                  <a:lnTo>
                    <a:pt x="400" y="636"/>
                  </a:lnTo>
                  <a:lnTo>
                    <a:pt x="418" y="608"/>
                  </a:lnTo>
                  <a:lnTo>
                    <a:pt x="425" y="592"/>
                  </a:lnTo>
                  <a:lnTo>
                    <a:pt x="433" y="575"/>
                  </a:lnTo>
                  <a:lnTo>
                    <a:pt x="441" y="559"/>
                  </a:lnTo>
                  <a:lnTo>
                    <a:pt x="443" y="547"/>
                  </a:lnTo>
                  <a:lnTo>
                    <a:pt x="439" y="537"/>
                  </a:lnTo>
                  <a:lnTo>
                    <a:pt x="429" y="526"/>
                  </a:lnTo>
                  <a:lnTo>
                    <a:pt x="418" y="514"/>
                  </a:lnTo>
                  <a:lnTo>
                    <a:pt x="404" y="502"/>
                  </a:lnTo>
                  <a:lnTo>
                    <a:pt x="394" y="494"/>
                  </a:lnTo>
                  <a:lnTo>
                    <a:pt x="384" y="490"/>
                  </a:lnTo>
                  <a:lnTo>
                    <a:pt x="374" y="490"/>
                  </a:lnTo>
                  <a:lnTo>
                    <a:pt x="362" y="492"/>
                  </a:lnTo>
                  <a:lnTo>
                    <a:pt x="345" y="494"/>
                  </a:lnTo>
                  <a:lnTo>
                    <a:pt x="325" y="494"/>
                  </a:lnTo>
                  <a:lnTo>
                    <a:pt x="311" y="492"/>
                  </a:lnTo>
                  <a:lnTo>
                    <a:pt x="301" y="492"/>
                  </a:lnTo>
                  <a:lnTo>
                    <a:pt x="294" y="498"/>
                  </a:lnTo>
                  <a:lnTo>
                    <a:pt x="286" y="512"/>
                  </a:lnTo>
                  <a:lnTo>
                    <a:pt x="280" y="533"/>
                  </a:lnTo>
                  <a:lnTo>
                    <a:pt x="272" y="557"/>
                  </a:lnTo>
                  <a:lnTo>
                    <a:pt x="264" y="577"/>
                  </a:lnTo>
                  <a:lnTo>
                    <a:pt x="254" y="592"/>
                  </a:lnTo>
                  <a:lnTo>
                    <a:pt x="242" y="608"/>
                  </a:lnTo>
                  <a:lnTo>
                    <a:pt x="227" y="630"/>
                  </a:lnTo>
                  <a:lnTo>
                    <a:pt x="211" y="650"/>
                  </a:lnTo>
                  <a:lnTo>
                    <a:pt x="197" y="663"/>
                  </a:lnTo>
                  <a:lnTo>
                    <a:pt x="183" y="673"/>
                  </a:lnTo>
                  <a:lnTo>
                    <a:pt x="172" y="681"/>
                  </a:lnTo>
                  <a:lnTo>
                    <a:pt x="162" y="687"/>
                  </a:lnTo>
                  <a:lnTo>
                    <a:pt x="158" y="691"/>
                  </a:lnTo>
                  <a:lnTo>
                    <a:pt x="134" y="667"/>
                  </a:lnTo>
                  <a:lnTo>
                    <a:pt x="103" y="620"/>
                  </a:lnTo>
                  <a:lnTo>
                    <a:pt x="55" y="587"/>
                  </a:lnTo>
                  <a:lnTo>
                    <a:pt x="0" y="569"/>
                  </a:lnTo>
                  <a:lnTo>
                    <a:pt x="20" y="510"/>
                  </a:lnTo>
                  <a:lnTo>
                    <a:pt x="53" y="457"/>
                  </a:lnTo>
                  <a:lnTo>
                    <a:pt x="30" y="402"/>
                  </a:lnTo>
                  <a:lnTo>
                    <a:pt x="30" y="337"/>
                  </a:lnTo>
                  <a:lnTo>
                    <a:pt x="10" y="315"/>
                  </a:lnTo>
                  <a:lnTo>
                    <a:pt x="40" y="285"/>
                  </a:lnTo>
                  <a:lnTo>
                    <a:pt x="81" y="317"/>
                  </a:lnTo>
                  <a:lnTo>
                    <a:pt x="126" y="382"/>
                  </a:lnTo>
                  <a:lnTo>
                    <a:pt x="170" y="311"/>
                  </a:lnTo>
                  <a:lnTo>
                    <a:pt x="215" y="274"/>
                  </a:lnTo>
                  <a:lnTo>
                    <a:pt x="274" y="209"/>
                  </a:lnTo>
                  <a:lnTo>
                    <a:pt x="349" y="189"/>
                  </a:lnTo>
                  <a:lnTo>
                    <a:pt x="376" y="173"/>
                  </a:lnTo>
                  <a:lnTo>
                    <a:pt x="380" y="134"/>
                  </a:lnTo>
                  <a:lnTo>
                    <a:pt x="431" y="146"/>
                  </a:lnTo>
                  <a:lnTo>
                    <a:pt x="475" y="108"/>
                  </a:lnTo>
                  <a:lnTo>
                    <a:pt x="524" y="47"/>
                  </a:lnTo>
                  <a:lnTo>
                    <a:pt x="524" y="0"/>
                  </a:lnTo>
                  <a:lnTo>
                    <a:pt x="595" y="22"/>
                  </a:lnTo>
                  <a:lnTo>
                    <a:pt x="679" y="45"/>
                  </a:lnTo>
                  <a:lnTo>
                    <a:pt x="725" y="120"/>
                  </a:lnTo>
                  <a:lnTo>
                    <a:pt x="784" y="187"/>
                  </a:lnTo>
                  <a:lnTo>
                    <a:pt x="774" y="240"/>
                  </a:lnTo>
                  <a:lnTo>
                    <a:pt x="860" y="317"/>
                  </a:lnTo>
                  <a:lnTo>
                    <a:pt x="860" y="402"/>
                  </a:lnTo>
                  <a:lnTo>
                    <a:pt x="815" y="425"/>
                  </a:lnTo>
                  <a:lnTo>
                    <a:pt x="731" y="533"/>
                  </a:lnTo>
                  <a:lnTo>
                    <a:pt x="725" y="575"/>
                  </a:lnTo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1" name="Freeform 101"/>
            <p:cNvSpPr>
              <a:spLocks/>
            </p:cNvSpPr>
            <p:nvPr/>
          </p:nvSpPr>
          <p:spPr bwMode="gray">
            <a:xfrm>
              <a:off x="5341665" y="2323431"/>
              <a:ext cx="1000125" cy="684213"/>
            </a:xfrm>
            <a:custGeom>
              <a:avLst/>
              <a:gdLst>
                <a:gd name="T0" fmla="*/ 315 w 1260"/>
                <a:gd name="T1" fmla="*/ 87 h 862"/>
                <a:gd name="T2" fmla="*/ 309 w 1260"/>
                <a:gd name="T3" fmla="*/ 91 h 862"/>
                <a:gd name="T4" fmla="*/ 299 w 1260"/>
                <a:gd name="T5" fmla="*/ 98 h 862"/>
                <a:gd name="T6" fmla="*/ 293 w 1260"/>
                <a:gd name="T7" fmla="*/ 101 h 862"/>
                <a:gd name="T8" fmla="*/ 287 w 1260"/>
                <a:gd name="T9" fmla="*/ 98 h 862"/>
                <a:gd name="T10" fmla="*/ 279 w 1260"/>
                <a:gd name="T11" fmla="*/ 94 h 862"/>
                <a:gd name="T12" fmla="*/ 277 w 1260"/>
                <a:gd name="T13" fmla="*/ 106 h 862"/>
                <a:gd name="T14" fmla="*/ 274 w 1260"/>
                <a:gd name="T15" fmla="*/ 119 h 862"/>
                <a:gd name="T16" fmla="*/ 265 w 1260"/>
                <a:gd name="T17" fmla="*/ 127 h 862"/>
                <a:gd name="T18" fmla="*/ 263 w 1260"/>
                <a:gd name="T19" fmla="*/ 136 h 862"/>
                <a:gd name="T20" fmla="*/ 254 w 1260"/>
                <a:gd name="T21" fmla="*/ 143 h 862"/>
                <a:gd name="T22" fmla="*/ 241 w 1260"/>
                <a:gd name="T23" fmla="*/ 147 h 862"/>
                <a:gd name="T24" fmla="*/ 233 w 1260"/>
                <a:gd name="T25" fmla="*/ 149 h 862"/>
                <a:gd name="T26" fmla="*/ 236 w 1260"/>
                <a:gd name="T27" fmla="*/ 157 h 862"/>
                <a:gd name="T28" fmla="*/ 244 w 1260"/>
                <a:gd name="T29" fmla="*/ 167 h 862"/>
                <a:gd name="T30" fmla="*/ 241 w 1260"/>
                <a:gd name="T31" fmla="*/ 175 h 862"/>
                <a:gd name="T32" fmla="*/ 226 w 1260"/>
                <a:gd name="T33" fmla="*/ 177 h 862"/>
                <a:gd name="T34" fmla="*/ 216 w 1260"/>
                <a:gd name="T35" fmla="*/ 177 h 862"/>
                <a:gd name="T36" fmla="*/ 207 w 1260"/>
                <a:gd name="T37" fmla="*/ 177 h 862"/>
                <a:gd name="T38" fmla="*/ 202 w 1260"/>
                <a:gd name="T39" fmla="*/ 172 h 862"/>
                <a:gd name="T40" fmla="*/ 196 w 1260"/>
                <a:gd name="T41" fmla="*/ 170 h 862"/>
                <a:gd name="T42" fmla="*/ 191 w 1260"/>
                <a:gd name="T43" fmla="*/ 183 h 862"/>
                <a:gd name="T44" fmla="*/ 185 w 1260"/>
                <a:gd name="T45" fmla="*/ 199 h 862"/>
                <a:gd name="T46" fmla="*/ 178 w 1260"/>
                <a:gd name="T47" fmla="*/ 213 h 862"/>
                <a:gd name="T48" fmla="*/ 169 w 1260"/>
                <a:gd name="T49" fmla="*/ 216 h 862"/>
                <a:gd name="T50" fmla="*/ 147 w 1260"/>
                <a:gd name="T51" fmla="*/ 181 h 862"/>
                <a:gd name="T52" fmla="*/ 122 w 1260"/>
                <a:gd name="T53" fmla="*/ 132 h 862"/>
                <a:gd name="T54" fmla="*/ 66 w 1260"/>
                <a:gd name="T55" fmla="*/ 99 h 862"/>
                <a:gd name="T56" fmla="*/ 28 w 1260"/>
                <a:gd name="T57" fmla="*/ 96 h 862"/>
                <a:gd name="T58" fmla="*/ 21 w 1260"/>
                <a:gd name="T59" fmla="*/ 55 h 862"/>
                <a:gd name="T60" fmla="*/ 6 w 1260"/>
                <a:gd name="T61" fmla="*/ 26 h 862"/>
                <a:gd name="T62" fmla="*/ 33 w 1260"/>
                <a:gd name="T63" fmla="*/ 29 h 862"/>
                <a:gd name="T64" fmla="*/ 64 w 1260"/>
                <a:gd name="T65" fmla="*/ 0 h 862"/>
                <a:gd name="T66" fmla="*/ 101 w 1260"/>
                <a:gd name="T67" fmla="*/ 27 h 862"/>
                <a:gd name="T68" fmla="*/ 133 w 1260"/>
                <a:gd name="T69" fmla="*/ 34 h 862"/>
                <a:gd name="T70" fmla="*/ 172 w 1260"/>
                <a:gd name="T71" fmla="*/ 48 h 862"/>
                <a:gd name="T72" fmla="*/ 206 w 1260"/>
                <a:gd name="T73" fmla="*/ 62 h 862"/>
                <a:gd name="T74" fmla="*/ 214 w 1260"/>
                <a:gd name="T75" fmla="*/ 42 h 862"/>
                <a:gd name="T76" fmla="*/ 217 w 1260"/>
                <a:gd name="T77" fmla="*/ 53 h 862"/>
                <a:gd name="T78" fmla="*/ 219 w 1260"/>
                <a:gd name="T79" fmla="*/ 58 h 862"/>
                <a:gd name="T80" fmla="*/ 227 w 1260"/>
                <a:gd name="T81" fmla="*/ 65 h 862"/>
                <a:gd name="T82" fmla="*/ 243 w 1260"/>
                <a:gd name="T83" fmla="*/ 80 h 862"/>
                <a:gd name="T84" fmla="*/ 265 w 1260"/>
                <a:gd name="T85" fmla="*/ 51 h 862"/>
                <a:gd name="T86" fmla="*/ 312 w 1260"/>
                <a:gd name="T87" fmla="*/ 62 h 862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1260"/>
                <a:gd name="T133" fmla="*/ 0 h 862"/>
                <a:gd name="T134" fmla="*/ 1260 w 1260"/>
                <a:gd name="T135" fmla="*/ 862 h 862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1260" h="862">
                  <a:moveTo>
                    <a:pt x="1246" y="248"/>
                  </a:moveTo>
                  <a:lnTo>
                    <a:pt x="1260" y="267"/>
                  </a:lnTo>
                  <a:lnTo>
                    <a:pt x="1258" y="348"/>
                  </a:lnTo>
                  <a:lnTo>
                    <a:pt x="1254" y="350"/>
                  </a:lnTo>
                  <a:lnTo>
                    <a:pt x="1246" y="356"/>
                  </a:lnTo>
                  <a:lnTo>
                    <a:pt x="1233" y="364"/>
                  </a:lnTo>
                  <a:lnTo>
                    <a:pt x="1219" y="374"/>
                  </a:lnTo>
                  <a:lnTo>
                    <a:pt x="1205" y="382"/>
                  </a:lnTo>
                  <a:lnTo>
                    <a:pt x="1195" y="390"/>
                  </a:lnTo>
                  <a:lnTo>
                    <a:pt x="1187" y="395"/>
                  </a:lnTo>
                  <a:lnTo>
                    <a:pt x="1179" y="399"/>
                  </a:lnTo>
                  <a:lnTo>
                    <a:pt x="1170" y="401"/>
                  </a:lnTo>
                  <a:lnTo>
                    <a:pt x="1160" y="401"/>
                  </a:lnTo>
                  <a:lnTo>
                    <a:pt x="1154" y="395"/>
                  </a:lnTo>
                  <a:lnTo>
                    <a:pt x="1146" y="390"/>
                  </a:lnTo>
                  <a:lnTo>
                    <a:pt x="1136" y="380"/>
                  </a:lnTo>
                  <a:lnTo>
                    <a:pt x="1124" y="376"/>
                  </a:lnTo>
                  <a:lnTo>
                    <a:pt x="1114" y="376"/>
                  </a:lnTo>
                  <a:lnTo>
                    <a:pt x="1110" y="384"/>
                  </a:lnTo>
                  <a:lnTo>
                    <a:pt x="1107" y="401"/>
                  </a:lnTo>
                  <a:lnTo>
                    <a:pt x="1105" y="423"/>
                  </a:lnTo>
                  <a:lnTo>
                    <a:pt x="1103" y="443"/>
                  </a:lnTo>
                  <a:lnTo>
                    <a:pt x="1101" y="460"/>
                  </a:lnTo>
                  <a:lnTo>
                    <a:pt x="1095" y="476"/>
                  </a:lnTo>
                  <a:lnTo>
                    <a:pt x="1085" y="490"/>
                  </a:lnTo>
                  <a:lnTo>
                    <a:pt x="1069" y="500"/>
                  </a:lnTo>
                  <a:lnTo>
                    <a:pt x="1059" y="508"/>
                  </a:lnTo>
                  <a:lnTo>
                    <a:pt x="1055" y="519"/>
                  </a:lnTo>
                  <a:lnTo>
                    <a:pt x="1053" y="531"/>
                  </a:lnTo>
                  <a:lnTo>
                    <a:pt x="1051" y="541"/>
                  </a:lnTo>
                  <a:lnTo>
                    <a:pt x="1045" y="551"/>
                  </a:lnTo>
                  <a:lnTo>
                    <a:pt x="1032" y="559"/>
                  </a:lnTo>
                  <a:lnTo>
                    <a:pt x="1016" y="569"/>
                  </a:lnTo>
                  <a:lnTo>
                    <a:pt x="996" y="576"/>
                  </a:lnTo>
                  <a:lnTo>
                    <a:pt x="979" y="584"/>
                  </a:lnTo>
                  <a:lnTo>
                    <a:pt x="965" y="588"/>
                  </a:lnTo>
                  <a:lnTo>
                    <a:pt x="951" y="590"/>
                  </a:lnTo>
                  <a:lnTo>
                    <a:pt x="941" y="592"/>
                  </a:lnTo>
                  <a:lnTo>
                    <a:pt x="933" y="596"/>
                  </a:lnTo>
                  <a:lnTo>
                    <a:pt x="929" y="604"/>
                  </a:lnTo>
                  <a:lnTo>
                    <a:pt x="933" y="614"/>
                  </a:lnTo>
                  <a:lnTo>
                    <a:pt x="943" y="628"/>
                  </a:lnTo>
                  <a:lnTo>
                    <a:pt x="955" y="641"/>
                  </a:lnTo>
                  <a:lnTo>
                    <a:pt x="967" y="651"/>
                  </a:lnTo>
                  <a:lnTo>
                    <a:pt x="977" y="665"/>
                  </a:lnTo>
                  <a:lnTo>
                    <a:pt x="981" y="677"/>
                  </a:lnTo>
                  <a:lnTo>
                    <a:pt x="975" y="691"/>
                  </a:lnTo>
                  <a:lnTo>
                    <a:pt x="963" y="699"/>
                  </a:lnTo>
                  <a:lnTo>
                    <a:pt x="943" y="702"/>
                  </a:lnTo>
                  <a:lnTo>
                    <a:pt x="923" y="704"/>
                  </a:lnTo>
                  <a:lnTo>
                    <a:pt x="906" y="706"/>
                  </a:lnTo>
                  <a:lnTo>
                    <a:pt x="892" y="708"/>
                  </a:lnTo>
                  <a:lnTo>
                    <a:pt x="880" y="708"/>
                  </a:lnTo>
                  <a:lnTo>
                    <a:pt x="864" y="708"/>
                  </a:lnTo>
                  <a:lnTo>
                    <a:pt x="847" y="706"/>
                  </a:lnTo>
                  <a:lnTo>
                    <a:pt x="833" y="706"/>
                  </a:lnTo>
                  <a:lnTo>
                    <a:pt x="827" y="706"/>
                  </a:lnTo>
                  <a:lnTo>
                    <a:pt x="825" y="702"/>
                  </a:lnTo>
                  <a:lnTo>
                    <a:pt x="819" y="697"/>
                  </a:lnTo>
                  <a:lnTo>
                    <a:pt x="809" y="687"/>
                  </a:lnTo>
                  <a:lnTo>
                    <a:pt x="799" y="679"/>
                  </a:lnTo>
                  <a:lnTo>
                    <a:pt x="792" y="675"/>
                  </a:lnTo>
                  <a:lnTo>
                    <a:pt x="786" y="679"/>
                  </a:lnTo>
                  <a:lnTo>
                    <a:pt x="780" y="691"/>
                  </a:lnTo>
                  <a:lnTo>
                    <a:pt x="774" y="708"/>
                  </a:lnTo>
                  <a:lnTo>
                    <a:pt x="766" y="732"/>
                  </a:lnTo>
                  <a:lnTo>
                    <a:pt x="756" y="756"/>
                  </a:lnTo>
                  <a:lnTo>
                    <a:pt x="748" y="777"/>
                  </a:lnTo>
                  <a:lnTo>
                    <a:pt x="742" y="795"/>
                  </a:lnTo>
                  <a:lnTo>
                    <a:pt x="733" y="821"/>
                  </a:lnTo>
                  <a:lnTo>
                    <a:pt x="723" y="838"/>
                  </a:lnTo>
                  <a:lnTo>
                    <a:pt x="711" y="850"/>
                  </a:lnTo>
                  <a:lnTo>
                    <a:pt x="699" y="854"/>
                  </a:lnTo>
                  <a:lnTo>
                    <a:pt x="687" y="858"/>
                  </a:lnTo>
                  <a:lnTo>
                    <a:pt x="677" y="862"/>
                  </a:lnTo>
                  <a:lnTo>
                    <a:pt x="671" y="862"/>
                  </a:lnTo>
                  <a:lnTo>
                    <a:pt x="671" y="799"/>
                  </a:lnTo>
                  <a:lnTo>
                    <a:pt x="585" y="722"/>
                  </a:lnTo>
                  <a:lnTo>
                    <a:pt x="595" y="669"/>
                  </a:lnTo>
                  <a:lnTo>
                    <a:pt x="536" y="602"/>
                  </a:lnTo>
                  <a:lnTo>
                    <a:pt x="490" y="527"/>
                  </a:lnTo>
                  <a:lnTo>
                    <a:pt x="335" y="482"/>
                  </a:lnTo>
                  <a:lnTo>
                    <a:pt x="297" y="460"/>
                  </a:lnTo>
                  <a:lnTo>
                    <a:pt x="262" y="393"/>
                  </a:lnTo>
                  <a:lnTo>
                    <a:pt x="223" y="327"/>
                  </a:lnTo>
                  <a:lnTo>
                    <a:pt x="144" y="388"/>
                  </a:lnTo>
                  <a:lnTo>
                    <a:pt x="114" y="382"/>
                  </a:lnTo>
                  <a:lnTo>
                    <a:pt x="112" y="352"/>
                  </a:lnTo>
                  <a:lnTo>
                    <a:pt x="77" y="303"/>
                  </a:lnTo>
                  <a:lnTo>
                    <a:pt x="83" y="220"/>
                  </a:lnTo>
                  <a:lnTo>
                    <a:pt x="42" y="165"/>
                  </a:lnTo>
                  <a:lnTo>
                    <a:pt x="0" y="157"/>
                  </a:lnTo>
                  <a:lnTo>
                    <a:pt x="24" y="102"/>
                  </a:lnTo>
                  <a:lnTo>
                    <a:pt x="67" y="116"/>
                  </a:lnTo>
                  <a:lnTo>
                    <a:pt x="83" y="96"/>
                  </a:lnTo>
                  <a:lnTo>
                    <a:pt x="132" y="118"/>
                  </a:lnTo>
                  <a:lnTo>
                    <a:pt x="124" y="53"/>
                  </a:lnTo>
                  <a:lnTo>
                    <a:pt x="160" y="23"/>
                  </a:lnTo>
                  <a:lnTo>
                    <a:pt x="256" y="0"/>
                  </a:lnTo>
                  <a:lnTo>
                    <a:pt x="280" y="63"/>
                  </a:lnTo>
                  <a:lnTo>
                    <a:pt x="343" y="132"/>
                  </a:lnTo>
                  <a:lnTo>
                    <a:pt x="406" y="110"/>
                  </a:lnTo>
                  <a:lnTo>
                    <a:pt x="453" y="114"/>
                  </a:lnTo>
                  <a:lnTo>
                    <a:pt x="488" y="81"/>
                  </a:lnTo>
                  <a:lnTo>
                    <a:pt x="530" y="134"/>
                  </a:lnTo>
                  <a:lnTo>
                    <a:pt x="650" y="110"/>
                  </a:lnTo>
                  <a:lnTo>
                    <a:pt x="673" y="142"/>
                  </a:lnTo>
                  <a:lnTo>
                    <a:pt x="689" y="191"/>
                  </a:lnTo>
                  <a:lnTo>
                    <a:pt x="742" y="177"/>
                  </a:lnTo>
                  <a:lnTo>
                    <a:pt x="790" y="250"/>
                  </a:lnTo>
                  <a:lnTo>
                    <a:pt x="823" y="248"/>
                  </a:lnTo>
                  <a:lnTo>
                    <a:pt x="813" y="167"/>
                  </a:lnTo>
                  <a:lnTo>
                    <a:pt x="853" y="161"/>
                  </a:lnTo>
                  <a:lnTo>
                    <a:pt x="855" y="167"/>
                  </a:lnTo>
                  <a:lnTo>
                    <a:pt x="858" y="179"/>
                  </a:lnTo>
                  <a:lnTo>
                    <a:pt x="864" y="195"/>
                  </a:lnTo>
                  <a:lnTo>
                    <a:pt x="868" y="212"/>
                  </a:lnTo>
                  <a:lnTo>
                    <a:pt x="872" y="224"/>
                  </a:lnTo>
                  <a:lnTo>
                    <a:pt x="874" y="232"/>
                  </a:lnTo>
                  <a:lnTo>
                    <a:pt x="878" y="234"/>
                  </a:lnTo>
                  <a:lnTo>
                    <a:pt x="886" y="242"/>
                  </a:lnTo>
                  <a:lnTo>
                    <a:pt x="896" y="250"/>
                  </a:lnTo>
                  <a:lnTo>
                    <a:pt x="908" y="258"/>
                  </a:lnTo>
                  <a:lnTo>
                    <a:pt x="916" y="262"/>
                  </a:lnTo>
                  <a:lnTo>
                    <a:pt x="920" y="266"/>
                  </a:lnTo>
                  <a:lnTo>
                    <a:pt x="971" y="319"/>
                  </a:lnTo>
                  <a:lnTo>
                    <a:pt x="994" y="293"/>
                  </a:lnTo>
                  <a:lnTo>
                    <a:pt x="1010" y="238"/>
                  </a:lnTo>
                  <a:lnTo>
                    <a:pt x="1059" y="201"/>
                  </a:lnTo>
                  <a:lnTo>
                    <a:pt x="1126" y="226"/>
                  </a:lnTo>
                  <a:lnTo>
                    <a:pt x="1203" y="252"/>
                  </a:lnTo>
                  <a:lnTo>
                    <a:pt x="1246" y="248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2" name="Freeform 102"/>
            <p:cNvSpPr>
              <a:spLocks/>
            </p:cNvSpPr>
            <p:nvPr/>
          </p:nvSpPr>
          <p:spPr bwMode="gray">
            <a:xfrm>
              <a:off x="5341665" y="2323431"/>
              <a:ext cx="1000125" cy="684213"/>
            </a:xfrm>
            <a:custGeom>
              <a:avLst/>
              <a:gdLst>
                <a:gd name="T0" fmla="*/ 315 w 1260"/>
                <a:gd name="T1" fmla="*/ 87 h 862"/>
                <a:gd name="T2" fmla="*/ 309 w 1260"/>
                <a:gd name="T3" fmla="*/ 91 h 862"/>
                <a:gd name="T4" fmla="*/ 299 w 1260"/>
                <a:gd name="T5" fmla="*/ 98 h 862"/>
                <a:gd name="T6" fmla="*/ 293 w 1260"/>
                <a:gd name="T7" fmla="*/ 101 h 862"/>
                <a:gd name="T8" fmla="*/ 287 w 1260"/>
                <a:gd name="T9" fmla="*/ 98 h 862"/>
                <a:gd name="T10" fmla="*/ 279 w 1260"/>
                <a:gd name="T11" fmla="*/ 94 h 862"/>
                <a:gd name="T12" fmla="*/ 277 w 1260"/>
                <a:gd name="T13" fmla="*/ 106 h 862"/>
                <a:gd name="T14" fmla="*/ 274 w 1260"/>
                <a:gd name="T15" fmla="*/ 119 h 862"/>
                <a:gd name="T16" fmla="*/ 265 w 1260"/>
                <a:gd name="T17" fmla="*/ 127 h 862"/>
                <a:gd name="T18" fmla="*/ 263 w 1260"/>
                <a:gd name="T19" fmla="*/ 136 h 862"/>
                <a:gd name="T20" fmla="*/ 254 w 1260"/>
                <a:gd name="T21" fmla="*/ 143 h 862"/>
                <a:gd name="T22" fmla="*/ 241 w 1260"/>
                <a:gd name="T23" fmla="*/ 147 h 862"/>
                <a:gd name="T24" fmla="*/ 233 w 1260"/>
                <a:gd name="T25" fmla="*/ 149 h 862"/>
                <a:gd name="T26" fmla="*/ 236 w 1260"/>
                <a:gd name="T27" fmla="*/ 157 h 862"/>
                <a:gd name="T28" fmla="*/ 244 w 1260"/>
                <a:gd name="T29" fmla="*/ 167 h 862"/>
                <a:gd name="T30" fmla="*/ 241 w 1260"/>
                <a:gd name="T31" fmla="*/ 175 h 862"/>
                <a:gd name="T32" fmla="*/ 226 w 1260"/>
                <a:gd name="T33" fmla="*/ 177 h 862"/>
                <a:gd name="T34" fmla="*/ 216 w 1260"/>
                <a:gd name="T35" fmla="*/ 177 h 862"/>
                <a:gd name="T36" fmla="*/ 207 w 1260"/>
                <a:gd name="T37" fmla="*/ 177 h 862"/>
                <a:gd name="T38" fmla="*/ 202 w 1260"/>
                <a:gd name="T39" fmla="*/ 172 h 862"/>
                <a:gd name="T40" fmla="*/ 196 w 1260"/>
                <a:gd name="T41" fmla="*/ 170 h 862"/>
                <a:gd name="T42" fmla="*/ 191 w 1260"/>
                <a:gd name="T43" fmla="*/ 183 h 862"/>
                <a:gd name="T44" fmla="*/ 185 w 1260"/>
                <a:gd name="T45" fmla="*/ 199 h 862"/>
                <a:gd name="T46" fmla="*/ 178 w 1260"/>
                <a:gd name="T47" fmla="*/ 213 h 862"/>
                <a:gd name="T48" fmla="*/ 169 w 1260"/>
                <a:gd name="T49" fmla="*/ 216 h 862"/>
                <a:gd name="T50" fmla="*/ 147 w 1260"/>
                <a:gd name="T51" fmla="*/ 181 h 862"/>
                <a:gd name="T52" fmla="*/ 122 w 1260"/>
                <a:gd name="T53" fmla="*/ 132 h 862"/>
                <a:gd name="T54" fmla="*/ 66 w 1260"/>
                <a:gd name="T55" fmla="*/ 99 h 862"/>
                <a:gd name="T56" fmla="*/ 28 w 1260"/>
                <a:gd name="T57" fmla="*/ 96 h 862"/>
                <a:gd name="T58" fmla="*/ 21 w 1260"/>
                <a:gd name="T59" fmla="*/ 55 h 862"/>
                <a:gd name="T60" fmla="*/ 6 w 1260"/>
                <a:gd name="T61" fmla="*/ 26 h 862"/>
                <a:gd name="T62" fmla="*/ 33 w 1260"/>
                <a:gd name="T63" fmla="*/ 29 h 862"/>
                <a:gd name="T64" fmla="*/ 64 w 1260"/>
                <a:gd name="T65" fmla="*/ 0 h 862"/>
                <a:gd name="T66" fmla="*/ 101 w 1260"/>
                <a:gd name="T67" fmla="*/ 27 h 862"/>
                <a:gd name="T68" fmla="*/ 133 w 1260"/>
                <a:gd name="T69" fmla="*/ 34 h 862"/>
                <a:gd name="T70" fmla="*/ 172 w 1260"/>
                <a:gd name="T71" fmla="*/ 48 h 862"/>
                <a:gd name="T72" fmla="*/ 206 w 1260"/>
                <a:gd name="T73" fmla="*/ 62 h 862"/>
                <a:gd name="T74" fmla="*/ 214 w 1260"/>
                <a:gd name="T75" fmla="*/ 42 h 862"/>
                <a:gd name="T76" fmla="*/ 217 w 1260"/>
                <a:gd name="T77" fmla="*/ 53 h 862"/>
                <a:gd name="T78" fmla="*/ 219 w 1260"/>
                <a:gd name="T79" fmla="*/ 58 h 862"/>
                <a:gd name="T80" fmla="*/ 227 w 1260"/>
                <a:gd name="T81" fmla="*/ 65 h 862"/>
                <a:gd name="T82" fmla="*/ 243 w 1260"/>
                <a:gd name="T83" fmla="*/ 80 h 862"/>
                <a:gd name="T84" fmla="*/ 265 w 1260"/>
                <a:gd name="T85" fmla="*/ 51 h 862"/>
                <a:gd name="T86" fmla="*/ 312 w 1260"/>
                <a:gd name="T87" fmla="*/ 62 h 862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1260"/>
                <a:gd name="T133" fmla="*/ 0 h 862"/>
                <a:gd name="T134" fmla="*/ 1260 w 1260"/>
                <a:gd name="T135" fmla="*/ 862 h 862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1260" h="862">
                  <a:moveTo>
                    <a:pt x="1246" y="248"/>
                  </a:moveTo>
                  <a:lnTo>
                    <a:pt x="1260" y="267"/>
                  </a:lnTo>
                  <a:lnTo>
                    <a:pt x="1258" y="348"/>
                  </a:lnTo>
                  <a:lnTo>
                    <a:pt x="1254" y="350"/>
                  </a:lnTo>
                  <a:lnTo>
                    <a:pt x="1246" y="356"/>
                  </a:lnTo>
                  <a:lnTo>
                    <a:pt x="1233" y="364"/>
                  </a:lnTo>
                  <a:lnTo>
                    <a:pt x="1219" y="374"/>
                  </a:lnTo>
                  <a:lnTo>
                    <a:pt x="1205" y="382"/>
                  </a:lnTo>
                  <a:lnTo>
                    <a:pt x="1195" y="390"/>
                  </a:lnTo>
                  <a:lnTo>
                    <a:pt x="1187" y="395"/>
                  </a:lnTo>
                  <a:lnTo>
                    <a:pt x="1179" y="399"/>
                  </a:lnTo>
                  <a:lnTo>
                    <a:pt x="1170" y="401"/>
                  </a:lnTo>
                  <a:lnTo>
                    <a:pt x="1160" y="401"/>
                  </a:lnTo>
                  <a:lnTo>
                    <a:pt x="1154" y="395"/>
                  </a:lnTo>
                  <a:lnTo>
                    <a:pt x="1146" y="390"/>
                  </a:lnTo>
                  <a:lnTo>
                    <a:pt x="1136" y="380"/>
                  </a:lnTo>
                  <a:lnTo>
                    <a:pt x="1124" y="376"/>
                  </a:lnTo>
                  <a:lnTo>
                    <a:pt x="1114" y="376"/>
                  </a:lnTo>
                  <a:lnTo>
                    <a:pt x="1110" y="384"/>
                  </a:lnTo>
                  <a:lnTo>
                    <a:pt x="1107" y="401"/>
                  </a:lnTo>
                  <a:lnTo>
                    <a:pt x="1105" y="423"/>
                  </a:lnTo>
                  <a:lnTo>
                    <a:pt x="1103" y="443"/>
                  </a:lnTo>
                  <a:lnTo>
                    <a:pt x="1101" y="460"/>
                  </a:lnTo>
                  <a:lnTo>
                    <a:pt x="1095" y="476"/>
                  </a:lnTo>
                  <a:lnTo>
                    <a:pt x="1085" y="490"/>
                  </a:lnTo>
                  <a:lnTo>
                    <a:pt x="1069" y="500"/>
                  </a:lnTo>
                  <a:lnTo>
                    <a:pt x="1059" y="508"/>
                  </a:lnTo>
                  <a:lnTo>
                    <a:pt x="1055" y="519"/>
                  </a:lnTo>
                  <a:lnTo>
                    <a:pt x="1053" y="531"/>
                  </a:lnTo>
                  <a:lnTo>
                    <a:pt x="1051" y="541"/>
                  </a:lnTo>
                  <a:lnTo>
                    <a:pt x="1045" y="551"/>
                  </a:lnTo>
                  <a:lnTo>
                    <a:pt x="1032" y="559"/>
                  </a:lnTo>
                  <a:lnTo>
                    <a:pt x="1016" y="569"/>
                  </a:lnTo>
                  <a:lnTo>
                    <a:pt x="996" y="576"/>
                  </a:lnTo>
                  <a:lnTo>
                    <a:pt x="979" y="584"/>
                  </a:lnTo>
                  <a:lnTo>
                    <a:pt x="965" y="588"/>
                  </a:lnTo>
                  <a:lnTo>
                    <a:pt x="951" y="590"/>
                  </a:lnTo>
                  <a:lnTo>
                    <a:pt x="941" y="592"/>
                  </a:lnTo>
                  <a:lnTo>
                    <a:pt x="933" y="596"/>
                  </a:lnTo>
                  <a:lnTo>
                    <a:pt x="929" y="604"/>
                  </a:lnTo>
                  <a:lnTo>
                    <a:pt x="933" y="614"/>
                  </a:lnTo>
                  <a:lnTo>
                    <a:pt x="943" y="628"/>
                  </a:lnTo>
                  <a:lnTo>
                    <a:pt x="955" y="641"/>
                  </a:lnTo>
                  <a:lnTo>
                    <a:pt x="967" y="651"/>
                  </a:lnTo>
                  <a:lnTo>
                    <a:pt x="977" y="665"/>
                  </a:lnTo>
                  <a:lnTo>
                    <a:pt x="981" y="677"/>
                  </a:lnTo>
                  <a:lnTo>
                    <a:pt x="975" y="691"/>
                  </a:lnTo>
                  <a:lnTo>
                    <a:pt x="963" y="699"/>
                  </a:lnTo>
                  <a:lnTo>
                    <a:pt x="943" y="702"/>
                  </a:lnTo>
                  <a:lnTo>
                    <a:pt x="923" y="704"/>
                  </a:lnTo>
                  <a:lnTo>
                    <a:pt x="906" y="706"/>
                  </a:lnTo>
                  <a:lnTo>
                    <a:pt x="892" y="708"/>
                  </a:lnTo>
                  <a:lnTo>
                    <a:pt x="880" y="708"/>
                  </a:lnTo>
                  <a:lnTo>
                    <a:pt x="864" y="708"/>
                  </a:lnTo>
                  <a:lnTo>
                    <a:pt x="847" y="706"/>
                  </a:lnTo>
                  <a:lnTo>
                    <a:pt x="833" y="706"/>
                  </a:lnTo>
                  <a:lnTo>
                    <a:pt x="827" y="706"/>
                  </a:lnTo>
                  <a:lnTo>
                    <a:pt x="825" y="702"/>
                  </a:lnTo>
                  <a:lnTo>
                    <a:pt x="819" y="697"/>
                  </a:lnTo>
                  <a:lnTo>
                    <a:pt x="809" y="687"/>
                  </a:lnTo>
                  <a:lnTo>
                    <a:pt x="799" y="679"/>
                  </a:lnTo>
                  <a:lnTo>
                    <a:pt x="792" y="675"/>
                  </a:lnTo>
                  <a:lnTo>
                    <a:pt x="786" y="679"/>
                  </a:lnTo>
                  <a:lnTo>
                    <a:pt x="780" y="691"/>
                  </a:lnTo>
                  <a:lnTo>
                    <a:pt x="774" y="708"/>
                  </a:lnTo>
                  <a:lnTo>
                    <a:pt x="766" y="732"/>
                  </a:lnTo>
                  <a:lnTo>
                    <a:pt x="756" y="756"/>
                  </a:lnTo>
                  <a:lnTo>
                    <a:pt x="748" y="777"/>
                  </a:lnTo>
                  <a:lnTo>
                    <a:pt x="742" y="795"/>
                  </a:lnTo>
                  <a:lnTo>
                    <a:pt x="733" y="821"/>
                  </a:lnTo>
                  <a:lnTo>
                    <a:pt x="723" y="838"/>
                  </a:lnTo>
                  <a:lnTo>
                    <a:pt x="711" y="850"/>
                  </a:lnTo>
                  <a:lnTo>
                    <a:pt x="699" y="854"/>
                  </a:lnTo>
                  <a:lnTo>
                    <a:pt x="687" y="858"/>
                  </a:lnTo>
                  <a:lnTo>
                    <a:pt x="677" y="862"/>
                  </a:lnTo>
                  <a:lnTo>
                    <a:pt x="671" y="862"/>
                  </a:lnTo>
                  <a:lnTo>
                    <a:pt x="671" y="799"/>
                  </a:lnTo>
                  <a:lnTo>
                    <a:pt x="585" y="722"/>
                  </a:lnTo>
                  <a:lnTo>
                    <a:pt x="595" y="669"/>
                  </a:lnTo>
                  <a:lnTo>
                    <a:pt x="536" y="602"/>
                  </a:lnTo>
                  <a:lnTo>
                    <a:pt x="490" y="527"/>
                  </a:lnTo>
                  <a:lnTo>
                    <a:pt x="335" y="482"/>
                  </a:lnTo>
                  <a:lnTo>
                    <a:pt x="297" y="460"/>
                  </a:lnTo>
                  <a:lnTo>
                    <a:pt x="262" y="393"/>
                  </a:lnTo>
                  <a:lnTo>
                    <a:pt x="223" y="327"/>
                  </a:lnTo>
                  <a:lnTo>
                    <a:pt x="144" y="388"/>
                  </a:lnTo>
                  <a:lnTo>
                    <a:pt x="114" y="382"/>
                  </a:lnTo>
                  <a:lnTo>
                    <a:pt x="112" y="352"/>
                  </a:lnTo>
                  <a:lnTo>
                    <a:pt x="77" y="303"/>
                  </a:lnTo>
                  <a:lnTo>
                    <a:pt x="83" y="220"/>
                  </a:lnTo>
                  <a:lnTo>
                    <a:pt x="42" y="165"/>
                  </a:lnTo>
                  <a:lnTo>
                    <a:pt x="0" y="157"/>
                  </a:lnTo>
                  <a:lnTo>
                    <a:pt x="24" y="102"/>
                  </a:lnTo>
                  <a:lnTo>
                    <a:pt x="67" y="116"/>
                  </a:lnTo>
                  <a:lnTo>
                    <a:pt x="83" y="96"/>
                  </a:lnTo>
                  <a:lnTo>
                    <a:pt x="132" y="118"/>
                  </a:lnTo>
                  <a:lnTo>
                    <a:pt x="124" y="53"/>
                  </a:lnTo>
                  <a:lnTo>
                    <a:pt x="160" y="23"/>
                  </a:lnTo>
                  <a:lnTo>
                    <a:pt x="256" y="0"/>
                  </a:lnTo>
                  <a:lnTo>
                    <a:pt x="280" y="63"/>
                  </a:lnTo>
                  <a:lnTo>
                    <a:pt x="343" y="132"/>
                  </a:lnTo>
                  <a:lnTo>
                    <a:pt x="406" y="110"/>
                  </a:lnTo>
                  <a:lnTo>
                    <a:pt x="453" y="114"/>
                  </a:lnTo>
                  <a:lnTo>
                    <a:pt x="488" y="81"/>
                  </a:lnTo>
                  <a:lnTo>
                    <a:pt x="530" y="134"/>
                  </a:lnTo>
                  <a:lnTo>
                    <a:pt x="650" y="110"/>
                  </a:lnTo>
                  <a:lnTo>
                    <a:pt x="673" y="142"/>
                  </a:lnTo>
                  <a:lnTo>
                    <a:pt x="689" y="191"/>
                  </a:lnTo>
                  <a:lnTo>
                    <a:pt x="742" y="177"/>
                  </a:lnTo>
                  <a:lnTo>
                    <a:pt x="790" y="250"/>
                  </a:lnTo>
                  <a:lnTo>
                    <a:pt x="823" y="248"/>
                  </a:lnTo>
                  <a:lnTo>
                    <a:pt x="813" y="167"/>
                  </a:lnTo>
                  <a:lnTo>
                    <a:pt x="853" y="161"/>
                  </a:lnTo>
                  <a:lnTo>
                    <a:pt x="855" y="167"/>
                  </a:lnTo>
                  <a:lnTo>
                    <a:pt x="858" y="179"/>
                  </a:lnTo>
                  <a:lnTo>
                    <a:pt x="864" y="195"/>
                  </a:lnTo>
                  <a:lnTo>
                    <a:pt x="868" y="212"/>
                  </a:lnTo>
                  <a:lnTo>
                    <a:pt x="872" y="224"/>
                  </a:lnTo>
                  <a:lnTo>
                    <a:pt x="874" y="232"/>
                  </a:lnTo>
                  <a:lnTo>
                    <a:pt x="878" y="234"/>
                  </a:lnTo>
                  <a:lnTo>
                    <a:pt x="886" y="242"/>
                  </a:lnTo>
                  <a:lnTo>
                    <a:pt x="896" y="250"/>
                  </a:lnTo>
                  <a:lnTo>
                    <a:pt x="908" y="258"/>
                  </a:lnTo>
                  <a:lnTo>
                    <a:pt x="916" y="262"/>
                  </a:lnTo>
                  <a:lnTo>
                    <a:pt x="920" y="266"/>
                  </a:lnTo>
                  <a:lnTo>
                    <a:pt x="971" y="319"/>
                  </a:lnTo>
                  <a:lnTo>
                    <a:pt x="994" y="293"/>
                  </a:lnTo>
                  <a:lnTo>
                    <a:pt x="1010" y="238"/>
                  </a:lnTo>
                  <a:lnTo>
                    <a:pt x="1059" y="201"/>
                  </a:lnTo>
                  <a:lnTo>
                    <a:pt x="1126" y="226"/>
                  </a:lnTo>
                  <a:lnTo>
                    <a:pt x="1203" y="252"/>
                  </a:lnTo>
                  <a:lnTo>
                    <a:pt x="1246" y="248"/>
                  </a:lnTo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3" name="Freeform 103"/>
            <p:cNvSpPr>
              <a:spLocks/>
            </p:cNvSpPr>
            <p:nvPr/>
          </p:nvSpPr>
          <p:spPr bwMode="gray">
            <a:xfrm>
              <a:off x="5121003" y="1340768"/>
              <a:ext cx="1366838" cy="1235075"/>
            </a:xfrm>
            <a:custGeom>
              <a:avLst/>
              <a:gdLst>
                <a:gd name="T0" fmla="*/ 419 w 1722"/>
                <a:gd name="T1" fmla="*/ 147 h 1557"/>
                <a:gd name="T2" fmla="*/ 423 w 1722"/>
                <a:gd name="T3" fmla="*/ 159 h 1557"/>
                <a:gd name="T4" fmla="*/ 428 w 1722"/>
                <a:gd name="T5" fmla="*/ 173 h 1557"/>
                <a:gd name="T6" fmla="*/ 419 w 1722"/>
                <a:gd name="T7" fmla="*/ 185 h 1557"/>
                <a:gd name="T8" fmla="*/ 421 w 1722"/>
                <a:gd name="T9" fmla="*/ 196 h 1557"/>
                <a:gd name="T10" fmla="*/ 431 w 1722"/>
                <a:gd name="T11" fmla="*/ 209 h 1557"/>
                <a:gd name="T12" fmla="*/ 429 w 1722"/>
                <a:gd name="T13" fmla="*/ 233 h 1557"/>
                <a:gd name="T14" fmla="*/ 425 w 1722"/>
                <a:gd name="T15" fmla="*/ 256 h 1557"/>
                <a:gd name="T16" fmla="*/ 417 w 1722"/>
                <a:gd name="T17" fmla="*/ 278 h 1557"/>
                <a:gd name="T18" fmla="*/ 418 w 1722"/>
                <a:gd name="T19" fmla="*/ 290 h 1557"/>
                <a:gd name="T20" fmla="*/ 404 w 1722"/>
                <a:gd name="T21" fmla="*/ 293 h 1557"/>
                <a:gd name="T22" fmla="*/ 383 w 1722"/>
                <a:gd name="T23" fmla="*/ 292 h 1557"/>
                <a:gd name="T24" fmla="*/ 374 w 1722"/>
                <a:gd name="T25" fmla="*/ 295 h 1557"/>
                <a:gd name="T26" fmla="*/ 367 w 1722"/>
                <a:gd name="T27" fmla="*/ 309 h 1557"/>
                <a:gd name="T28" fmla="*/ 358 w 1722"/>
                <a:gd name="T29" fmla="*/ 318 h 1557"/>
                <a:gd name="T30" fmla="*/ 368 w 1722"/>
                <a:gd name="T31" fmla="*/ 333 h 1557"/>
                <a:gd name="T32" fmla="*/ 375 w 1722"/>
                <a:gd name="T33" fmla="*/ 350 h 1557"/>
                <a:gd name="T34" fmla="*/ 380 w 1722"/>
                <a:gd name="T35" fmla="*/ 367 h 1557"/>
                <a:gd name="T36" fmla="*/ 334 w 1722"/>
                <a:gd name="T37" fmla="*/ 359 h 1557"/>
                <a:gd name="T38" fmla="*/ 299 w 1722"/>
                <a:gd name="T39" fmla="*/ 376 h 1557"/>
                <a:gd name="T40" fmla="*/ 275 w 1722"/>
                <a:gd name="T41" fmla="*/ 371 h 1557"/>
                <a:gd name="T42" fmla="*/ 237 w 1722"/>
                <a:gd name="T43" fmla="*/ 345 h 1557"/>
                <a:gd name="T44" fmla="*/ 183 w 1722"/>
                <a:gd name="T45" fmla="*/ 338 h 1557"/>
                <a:gd name="T46" fmla="*/ 134 w 1722"/>
                <a:gd name="T47" fmla="*/ 309 h 1557"/>
                <a:gd name="T48" fmla="*/ 93 w 1722"/>
                <a:gd name="T49" fmla="*/ 288 h 1557"/>
                <a:gd name="T50" fmla="*/ 118 w 1722"/>
                <a:gd name="T51" fmla="*/ 211 h 1557"/>
                <a:gd name="T52" fmla="*/ 133 w 1722"/>
                <a:gd name="T53" fmla="*/ 147 h 1557"/>
                <a:gd name="T54" fmla="*/ 106 w 1722"/>
                <a:gd name="T55" fmla="*/ 89 h 1557"/>
                <a:gd name="T56" fmla="*/ 45 w 1722"/>
                <a:gd name="T57" fmla="*/ 63 h 1557"/>
                <a:gd name="T58" fmla="*/ 12 w 1722"/>
                <a:gd name="T59" fmla="*/ 35 h 1557"/>
                <a:gd name="T60" fmla="*/ 9 w 1722"/>
                <a:gd name="T61" fmla="*/ 18 h 1557"/>
                <a:gd name="T62" fmla="*/ 25 w 1722"/>
                <a:gd name="T63" fmla="*/ 11 h 1557"/>
                <a:gd name="T64" fmla="*/ 45 w 1722"/>
                <a:gd name="T65" fmla="*/ 4 h 1557"/>
                <a:gd name="T66" fmla="*/ 61 w 1722"/>
                <a:gd name="T67" fmla="*/ 1 h 1557"/>
                <a:gd name="T68" fmla="*/ 82 w 1722"/>
                <a:gd name="T69" fmla="*/ 11 h 1557"/>
                <a:gd name="T70" fmla="*/ 94 w 1722"/>
                <a:gd name="T71" fmla="*/ 8 h 1557"/>
                <a:gd name="T72" fmla="*/ 104 w 1722"/>
                <a:gd name="T73" fmla="*/ 6 h 1557"/>
                <a:gd name="T74" fmla="*/ 127 w 1722"/>
                <a:gd name="T75" fmla="*/ 24 h 1557"/>
                <a:gd name="T76" fmla="*/ 146 w 1722"/>
                <a:gd name="T77" fmla="*/ 46 h 1557"/>
                <a:gd name="T78" fmla="*/ 160 w 1722"/>
                <a:gd name="T79" fmla="*/ 69 h 1557"/>
                <a:gd name="T80" fmla="*/ 175 w 1722"/>
                <a:gd name="T81" fmla="*/ 92 h 1557"/>
                <a:gd name="T82" fmla="*/ 184 w 1722"/>
                <a:gd name="T83" fmla="*/ 101 h 1557"/>
                <a:gd name="T84" fmla="*/ 194 w 1722"/>
                <a:gd name="T85" fmla="*/ 123 h 1557"/>
                <a:gd name="T86" fmla="*/ 206 w 1722"/>
                <a:gd name="T87" fmla="*/ 138 h 1557"/>
                <a:gd name="T88" fmla="*/ 225 w 1722"/>
                <a:gd name="T89" fmla="*/ 141 h 1557"/>
                <a:gd name="T90" fmla="*/ 245 w 1722"/>
                <a:gd name="T91" fmla="*/ 137 h 1557"/>
                <a:gd name="T92" fmla="*/ 267 w 1722"/>
                <a:gd name="T93" fmla="*/ 143 h 1557"/>
                <a:gd name="T94" fmla="*/ 281 w 1722"/>
                <a:gd name="T95" fmla="*/ 152 h 1557"/>
                <a:gd name="T96" fmla="*/ 293 w 1722"/>
                <a:gd name="T97" fmla="*/ 154 h 1557"/>
                <a:gd name="T98" fmla="*/ 298 w 1722"/>
                <a:gd name="T99" fmla="*/ 154 h 1557"/>
                <a:gd name="T100" fmla="*/ 300 w 1722"/>
                <a:gd name="T101" fmla="*/ 160 h 1557"/>
                <a:gd name="T102" fmla="*/ 308 w 1722"/>
                <a:gd name="T103" fmla="*/ 175 h 1557"/>
                <a:gd name="T104" fmla="*/ 317 w 1722"/>
                <a:gd name="T105" fmla="*/ 191 h 1557"/>
                <a:gd name="T106" fmla="*/ 329 w 1722"/>
                <a:gd name="T107" fmla="*/ 197 h 1557"/>
                <a:gd name="T108" fmla="*/ 350 w 1722"/>
                <a:gd name="T109" fmla="*/ 191 h 1557"/>
                <a:gd name="T110" fmla="*/ 368 w 1722"/>
                <a:gd name="T111" fmla="*/ 175 h 1557"/>
                <a:gd name="T112" fmla="*/ 382 w 1722"/>
                <a:gd name="T113" fmla="*/ 160 h 1557"/>
                <a:gd name="T114" fmla="*/ 396 w 1722"/>
                <a:gd name="T115" fmla="*/ 148 h 1557"/>
                <a:gd name="T116" fmla="*/ 414 w 1722"/>
                <a:gd name="T117" fmla="*/ 140 h 1557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1722"/>
                <a:gd name="T178" fmla="*/ 0 h 1557"/>
                <a:gd name="T179" fmla="*/ 1722 w 1722"/>
                <a:gd name="T180" fmla="*/ 1557 h 1557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1722" h="1557">
                  <a:moveTo>
                    <a:pt x="1673" y="557"/>
                  </a:moveTo>
                  <a:lnTo>
                    <a:pt x="1673" y="561"/>
                  </a:lnTo>
                  <a:lnTo>
                    <a:pt x="1673" y="575"/>
                  </a:lnTo>
                  <a:lnTo>
                    <a:pt x="1675" y="590"/>
                  </a:lnTo>
                  <a:lnTo>
                    <a:pt x="1675" y="606"/>
                  </a:lnTo>
                  <a:lnTo>
                    <a:pt x="1675" y="618"/>
                  </a:lnTo>
                  <a:lnTo>
                    <a:pt x="1681" y="628"/>
                  </a:lnTo>
                  <a:lnTo>
                    <a:pt x="1691" y="639"/>
                  </a:lnTo>
                  <a:lnTo>
                    <a:pt x="1702" y="649"/>
                  </a:lnTo>
                  <a:lnTo>
                    <a:pt x="1712" y="661"/>
                  </a:lnTo>
                  <a:lnTo>
                    <a:pt x="1714" y="673"/>
                  </a:lnTo>
                  <a:lnTo>
                    <a:pt x="1710" y="693"/>
                  </a:lnTo>
                  <a:lnTo>
                    <a:pt x="1698" y="712"/>
                  </a:lnTo>
                  <a:lnTo>
                    <a:pt x="1687" y="728"/>
                  </a:lnTo>
                  <a:lnTo>
                    <a:pt x="1681" y="736"/>
                  </a:lnTo>
                  <a:lnTo>
                    <a:pt x="1673" y="742"/>
                  </a:lnTo>
                  <a:lnTo>
                    <a:pt x="1669" y="752"/>
                  </a:lnTo>
                  <a:lnTo>
                    <a:pt x="1667" y="762"/>
                  </a:lnTo>
                  <a:lnTo>
                    <a:pt x="1673" y="773"/>
                  </a:lnTo>
                  <a:lnTo>
                    <a:pt x="1683" y="787"/>
                  </a:lnTo>
                  <a:lnTo>
                    <a:pt x="1697" y="799"/>
                  </a:lnTo>
                  <a:lnTo>
                    <a:pt x="1708" y="811"/>
                  </a:lnTo>
                  <a:lnTo>
                    <a:pt x="1718" y="823"/>
                  </a:lnTo>
                  <a:lnTo>
                    <a:pt x="1722" y="836"/>
                  </a:lnTo>
                  <a:lnTo>
                    <a:pt x="1720" y="852"/>
                  </a:lnTo>
                  <a:lnTo>
                    <a:pt x="1720" y="876"/>
                  </a:lnTo>
                  <a:lnTo>
                    <a:pt x="1718" y="905"/>
                  </a:lnTo>
                  <a:lnTo>
                    <a:pt x="1716" y="935"/>
                  </a:lnTo>
                  <a:lnTo>
                    <a:pt x="1714" y="964"/>
                  </a:lnTo>
                  <a:lnTo>
                    <a:pt x="1712" y="988"/>
                  </a:lnTo>
                  <a:lnTo>
                    <a:pt x="1708" y="1002"/>
                  </a:lnTo>
                  <a:lnTo>
                    <a:pt x="1697" y="1025"/>
                  </a:lnTo>
                  <a:lnTo>
                    <a:pt x="1687" y="1051"/>
                  </a:lnTo>
                  <a:lnTo>
                    <a:pt x="1675" y="1074"/>
                  </a:lnTo>
                  <a:lnTo>
                    <a:pt x="1667" y="1096"/>
                  </a:lnTo>
                  <a:lnTo>
                    <a:pt x="1667" y="1114"/>
                  </a:lnTo>
                  <a:lnTo>
                    <a:pt x="1667" y="1130"/>
                  </a:lnTo>
                  <a:lnTo>
                    <a:pt x="1669" y="1139"/>
                  </a:lnTo>
                  <a:lnTo>
                    <a:pt x="1671" y="1151"/>
                  </a:lnTo>
                  <a:lnTo>
                    <a:pt x="1671" y="1163"/>
                  </a:lnTo>
                  <a:lnTo>
                    <a:pt x="1667" y="1171"/>
                  </a:lnTo>
                  <a:lnTo>
                    <a:pt x="1655" y="1175"/>
                  </a:lnTo>
                  <a:lnTo>
                    <a:pt x="1639" y="1175"/>
                  </a:lnTo>
                  <a:lnTo>
                    <a:pt x="1614" y="1175"/>
                  </a:lnTo>
                  <a:lnTo>
                    <a:pt x="1586" y="1175"/>
                  </a:lnTo>
                  <a:lnTo>
                    <a:pt x="1561" y="1173"/>
                  </a:lnTo>
                  <a:lnTo>
                    <a:pt x="1539" y="1171"/>
                  </a:lnTo>
                  <a:lnTo>
                    <a:pt x="1529" y="1169"/>
                  </a:lnTo>
                  <a:lnTo>
                    <a:pt x="1521" y="1169"/>
                  </a:lnTo>
                  <a:lnTo>
                    <a:pt x="1511" y="1171"/>
                  </a:lnTo>
                  <a:lnTo>
                    <a:pt x="1502" y="1177"/>
                  </a:lnTo>
                  <a:lnTo>
                    <a:pt x="1496" y="1183"/>
                  </a:lnTo>
                  <a:lnTo>
                    <a:pt x="1492" y="1193"/>
                  </a:lnTo>
                  <a:lnTo>
                    <a:pt x="1486" y="1206"/>
                  </a:lnTo>
                  <a:lnTo>
                    <a:pt x="1478" y="1222"/>
                  </a:lnTo>
                  <a:lnTo>
                    <a:pt x="1468" y="1238"/>
                  </a:lnTo>
                  <a:lnTo>
                    <a:pt x="1458" y="1246"/>
                  </a:lnTo>
                  <a:lnTo>
                    <a:pt x="1445" y="1254"/>
                  </a:lnTo>
                  <a:lnTo>
                    <a:pt x="1435" y="1261"/>
                  </a:lnTo>
                  <a:lnTo>
                    <a:pt x="1429" y="1273"/>
                  </a:lnTo>
                  <a:lnTo>
                    <a:pt x="1433" y="1285"/>
                  </a:lnTo>
                  <a:lnTo>
                    <a:pt x="1443" y="1297"/>
                  </a:lnTo>
                  <a:lnTo>
                    <a:pt x="1456" y="1313"/>
                  </a:lnTo>
                  <a:lnTo>
                    <a:pt x="1470" y="1332"/>
                  </a:lnTo>
                  <a:lnTo>
                    <a:pt x="1480" y="1350"/>
                  </a:lnTo>
                  <a:lnTo>
                    <a:pt x="1486" y="1364"/>
                  </a:lnTo>
                  <a:lnTo>
                    <a:pt x="1492" y="1381"/>
                  </a:lnTo>
                  <a:lnTo>
                    <a:pt x="1498" y="1401"/>
                  </a:lnTo>
                  <a:lnTo>
                    <a:pt x="1504" y="1423"/>
                  </a:lnTo>
                  <a:lnTo>
                    <a:pt x="1510" y="1441"/>
                  </a:lnTo>
                  <a:lnTo>
                    <a:pt x="1513" y="1454"/>
                  </a:lnTo>
                  <a:lnTo>
                    <a:pt x="1517" y="1470"/>
                  </a:lnTo>
                  <a:lnTo>
                    <a:pt x="1521" y="1482"/>
                  </a:lnTo>
                  <a:lnTo>
                    <a:pt x="1523" y="1486"/>
                  </a:lnTo>
                  <a:lnTo>
                    <a:pt x="1480" y="1490"/>
                  </a:lnTo>
                  <a:lnTo>
                    <a:pt x="1336" y="1439"/>
                  </a:lnTo>
                  <a:lnTo>
                    <a:pt x="1287" y="1476"/>
                  </a:lnTo>
                  <a:lnTo>
                    <a:pt x="1271" y="1531"/>
                  </a:lnTo>
                  <a:lnTo>
                    <a:pt x="1248" y="1557"/>
                  </a:lnTo>
                  <a:lnTo>
                    <a:pt x="1195" y="1504"/>
                  </a:lnTo>
                  <a:lnTo>
                    <a:pt x="1151" y="1472"/>
                  </a:lnTo>
                  <a:lnTo>
                    <a:pt x="1130" y="1399"/>
                  </a:lnTo>
                  <a:lnTo>
                    <a:pt x="1090" y="1405"/>
                  </a:lnTo>
                  <a:lnTo>
                    <a:pt x="1100" y="1486"/>
                  </a:lnTo>
                  <a:lnTo>
                    <a:pt x="1067" y="1488"/>
                  </a:lnTo>
                  <a:lnTo>
                    <a:pt x="1019" y="1415"/>
                  </a:lnTo>
                  <a:lnTo>
                    <a:pt x="966" y="1429"/>
                  </a:lnTo>
                  <a:lnTo>
                    <a:pt x="950" y="1380"/>
                  </a:lnTo>
                  <a:lnTo>
                    <a:pt x="927" y="1348"/>
                  </a:lnTo>
                  <a:lnTo>
                    <a:pt x="807" y="1372"/>
                  </a:lnTo>
                  <a:lnTo>
                    <a:pt x="765" y="1322"/>
                  </a:lnTo>
                  <a:lnTo>
                    <a:pt x="730" y="1352"/>
                  </a:lnTo>
                  <a:lnTo>
                    <a:pt x="683" y="1348"/>
                  </a:lnTo>
                  <a:lnTo>
                    <a:pt x="620" y="1370"/>
                  </a:lnTo>
                  <a:lnTo>
                    <a:pt x="557" y="1301"/>
                  </a:lnTo>
                  <a:lnTo>
                    <a:pt x="533" y="1238"/>
                  </a:lnTo>
                  <a:lnTo>
                    <a:pt x="437" y="1261"/>
                  </a:lnTo>
                  <a:lnTo>
                    <a:pt x="401" y="1291"/>
                  </a:lnTo>
                  <a:lnTo>
                    <a:pt x="413" y="1208"/>
                  </a:lnTo>
                  <a:lnTo>
                    <a:pt x="372" y="1153"/>
                  </a:lnTo>
                  <a:lnTo>
                    <a:pt x="317" y="1094"/>
                  </a:lnTo>
                  <a:lnTo>
                    <a:pt x="332" y="1047"/>
                  </a:lnTo>
                  <a:lnTo>
                    <a:pt x="415" y="956"/>
                  </a:lnTo>
                  <a:lnTo>
                    <a:pt x="472" y="844"/>
                  </a:lnTo>
                  <a:lnTo>
                    <a:pt x="521" y="791"/>
                  </a:lnTo>
                  <a:lnTo>
                    <a:pt x="529" y="722"/>
                  </a:lnTo>
                  <a:lnTo>
                    <a:pt x="563" y="708"/>
                  </a:lnTo>
                  <a:lnTo>
                    <a:pt x="531" y="590"/>
                  </a:lnTo>
                  <a:lnTo>
                    <a:pt x="561" y="480"/>
                  </a:lnTo>
                  <a:lnTo>
                    <a:pt x="580" y="376"/>
                  </a:lnTo>
                  <a:lnTo>
                    <a:pt x="468" y="297"/>
                  </a:lnTo>
                  <a:lnTo>
                    <a:pt x="421" y="358"/>
                  </a:lnTo>
                  <a:lnTo>
                    <a:pt x="313" y="393"/>
                  </a:lnTo>
                  <a:lnTo>
                    <a:pt x="210" y="393"/>
                  </a:lnTo>
                  <a:lnTo>
                    <a:pt x="183" y="321"/>
                  </a:lnTo>
                  <a:lnTo>
                    <a:pt x="179" y="254"/>
                  </a:lnTo>
                  <a:lnTo>
                    <a:pt x="112" y="226"/>
                  </a:lnTo>
                  <a:lnTo>
                    <a:pt x="88" y="273"/>
                  </a:lnTo>
                  <a:lnTo>
                    <a:pt x="0" y="222"/>
                  </a:lnTo>
                  <a:lnTo>
                    <a:pt x="45" y="140"/>
                  </a:lnTo>
                  <a:lnTo>
                    <a:pt x="6" y="90"/>
                  </a:lnTo>
                  <a:lnTo>
                    <a:pt x="10" y="88"/>
                  </a:lnTo>
                  <a:lnTo>
                    <a:pt x="19" y="83"/>
                  </a:lnTo>
                  <a:lnTo>
                    <a:pt x="33" y="75"/>
                  </a:lnTo>
                  <a:lnTo>
                    <a:pt x="51" y="65"/>
                  </a:lnTo>
                  <a:lnTo>
                    <a:pt x="69" y="57"/>
                  </a:lnTo>
                  <a:lnTo>
                    <a:pt x="84" y="49"/>
                  </a:lnTo>
                  <a:lnTo>
                    <a:pt x="98" y="45"/>
                  </a:lnTo>
                  <a:lnTo>
                    <a:pt x="112" y="41"/>
                  </a:lnTo>
                  <a:lnTo>
                    <a:pt x="134" y="35"/>
                  </a:lnTo>
                  <a:lnTo>
                    <a:pt x="155" y="25"/>
                  </a:lnTo>
                  <a:lnTo>
                    <a:pt x="179" y="18"/>
                  </a:lnTo>
                  <a:lnTo>
                    <a:pt x="197" y="8"/>
                  </a:lnTo>
                  <a:lnTo>
                    <a:pt x="208" y="4"/>
                  </a:lnTo>
                  <a:lnTo>
                    <a:pt x="224" y="0"/>
                  </a:lnTo>
                  <a:lnTo>
                    <a:pt x="244" y="4"/>
                  </a:lnTo>
                  <a:lnTo>
                    <a:pt x="267" y="14"/>
                  </a:lnTo>
                  <a:lnTo>
                    <a:pt x="293" y="25"/>
                  </a:lnTo>
                  <a:lnTo>
                    <a:pt x="313" y="39"/>
                  </a:lnTo>
                  <a:lnTo>
                    <a:pt x="328" y="47"/>
                  </a:lnTo>
                  <a:lnTo>
                    <a:pt x="344" y="51"/>
                  </a:lnTo>
                  <a:lnTo>
                    <a:pt x="358" y="49"/>
                  </a:lnTo>
                  <a:lnTo>
                    <a:pt x="366" y="43"/>
                  </a:lnTo>
                  <a:lnTo>
                    <a:pt x="374" y="35"/>
                  </a:lnTo>
                  <a:lnTo>
                    <a:pt x="380" y="27"/>
                  </a:lnTo>
                  <a:lnTo>
                    <a:pt x="387" y="21"/>
                  </a:lnTo>
                  <a:lnTo>
                    <a:pt x="397" y="21"/>
                  </a:lnTo>
                  <a:lnTo>
                    <a:pt x="413" y="25"/>
                  </a:lnTo>
                  <a:lnTo>
                    <a:pt x="447" y="39"/>
                  </a:lnTo>
                  <a:lnTo>
                    <a:pt x="472" y="53"/>
                  </a:lnTo>
                  <a:lnTo>
                    <a:pt x="492" y="73"/>
                  </a:lnTo>
                  <a:lnTo>
                    <a:pt x="510" y="96"/>
                  </a:lnTo>
                  <a:lnTo>
                    <a:pt x="531" y="118"/>
                  </a:lnTo>
                  <a:lnTo>
                    <a:pt x="551" y="142"/>
                  </a:lnTo>
                  <a:lnTo>
                    <a:pt x="567" y="163"/>
                  </a:lnTo>
                  <a:lnTo>
                    <a:pt x="582" y="187"/>
                  </a:lnTo>
                  <a:lnTo>
                    <a:pt x="598" y="212"/>
                  </a:lnTo>
                  <a:lnTo>
                    <a:pt x="610" y="232"/>
                  </a:lnTo>
                  <a:lnTo>
                    <a:pt x="622" y="256"/>
                  </a:lnTo>
                  <a:lnTo>
                    <a:pt x="637" y="279"/>
                  </a:lnTo>
                  <a:lnTo>
                    <a:pt x="655" y="303"/>
                  </a:lnTo>
                  <a:lnTo>
                    <a:pt x="673" y="325"/>
                  </a:lnTo>
                  <a:lnTo>
                    <a:pt x="689" y="348"/>
                  </a:lnTo>
                  <a:lnTo>
                    <a:pt x="698" y="368"/>
                  </a:lnTo>
                  <a:lnTo>
                    <a:pt x="704" y="378"/>
                  </a:lnTo>
                  <a:lnTo>
                    <a:pt x="714" y="386"/>
                  </a:lnTo>
                  <a:lnTo>
                    <a:pt x="726" y="393"/>
                  </a:lnTo>
                  <a:lnTo>
                    <a:pt x="736" y="405"/>
                  </a:lnTo>
                  <a:lnTo>
                    <a:pt x="742" y="417"/>
                  </a:lnTo>
                  <a:lnTo>
                    <a:pt x="750" y="445"/>
                  </a:lnTo>
                  <a:lnTo>
                    <a:pt x="761" y="470"/>
                  </a:lnTo>
                  <a:lnTo>
                    <a:pt x="773" y="492"/>
                  </a:lnTo>
                  <a:lnTo>
                    <a:pt x="783" y="508"/>
                  </a:lnTo>
                  <a:lnTo>
                    <a:pt x="795" y="527"/>
                  </a:lnTo>
                  <a:lnTo>
                    <a:pt x="809" y="543"/>
                  </a:lnTo>
                  <a:lnTo>
                    <a:pt x="824" y="555"/>
                  </a:lnTo>
                  <a:lnTo>
                    <a:pt x="840" y="561"/>
                  </a:lnTo>
                  <a:lnTo>
                    <a:pt x="862" y="567"/>
                  </a:lnTo>
                  <a:lnTo>
                    <a:pt x="882" y="569"/>
                  </a:lnTo>
                  <a:lnTo>
                    <a:pt x="901" y="565"/>
                  </a:lnTo>
                  <a:lnTo>
                    <a:pt x="919" y="559"/>
                  </a:lnTo>
                  <a:lnTo>
                    <a:pt x="941" y="553"/>
                  </a:lnTo>
                  <a:lnTo>
                    <a:pt x="960" y="549"/>
                  </a:lnTo>
                  <a:lnTo>
                    <a:pt x="982" y="551"/>
                  </a:lnTo>
                  <a:lnTo>
                    <a:pt x="1004" y="559"/>
                  </a:lnTo>
                  <a:lnTo>
                    <a:pt x="1029" y="563"/>
                  </a:lnTo>
                  <a:lnTo>
                    <a:pt x="1051" y="569"/>
                  </a:lnTo>
                  <a:lnTo>
                    <a:pt x="1065" y="575"/>
                  </a:lnTo>
                  <a:lnTo>
                    <a:pt x="1073" y="580"/>
                  </a:lnTo>
                  <a:lnTo>
                    <a:pt x="1086" y="588"/>
                  </a:lnTo>
                  <a:lnTo>
                    <a:pt x="1104" y="598"/>
                  </a:lnTo>
                  <a:lnTo>
                    <a:pt x="1122" y="608"/>
                  </a:lnTo>
                  <a:lnTo>
                    <a:pt x="1139" y="616"/>
                  </a:lnTo>
                  <a:lnTo>
                    <a:pt x="1155" y="620"/>
                  </a:lnTo>
                  <a:lnTo>
                    <a:pt x="1167" y="620"/>
                  </a:lnTo>
                  <a:lnTo>
                    <a:pt x="1171" y="618"/>
                  </a:lnTo>
                  <a:lnTo>
                    <a:pt x="1177" y="614"/>
                  </a:lnTo>
                  <a:lnTo>
                    <a:pt x="1181" y="614"/>
                  </a:lnTo>
                  <a:lnTo>
                    <a:pt x="1185" y="614"/>
                  </a:lnTo>
                  <a:lnTo>
                    <a:pt x="1189" y="616"/>
                  </a:lnTo>
                  <a:lnTo>
                    <a:pt x="1191" y="618"/>
                  </a:lnTo>
                  <a:lnTo>
                    <a:pt x="1193" y="624"/>
                  </a:lnTo>
                  <a:lnTo>
                    <a:pt x="1195" y="632"/>
                  </a:lnTo>
                  <a:lnTo>
                    <a:pt x="1197" y="641"/>
                  </a:lnTo>
                  <a:lnTo>
                    <a:pt x="1202" y="659"/>
                  </a:lnTo>
                  <a:lnTo>
                    <a:pt x="1212" y="675"/>
                  </a:lnTo>
                  <a:lnTo>
                    <a:pt x="1224" y="687"/>
                  </a:lnTo>
                  <a:lnTo>
                    <a:pt x="1232" y="701"/>
                  </a:lnTo>
                  <a:lnTo>
                    <a:pt x="1238" y="714"/>
                  </a:lnTo>
                  <a:lnTo>
                    <a:pt x="1244" y="734"/>
                  </a:lnTo>
                  <a:lnTo>
                    <a:pt x="1254" y="754"/>
                  </a:lnTo>
                  <a:lnTo>
                    <a:pt x="1265" y="767"/>
                  </a:lnTo>
                  <a:lnTo>
                    <a:pt x="1277" y="775"/>
                  </a:lnTo>
                  <a:lnTo>
                    <a:pt x="1289" y="779"/>
                  </a:lnTo>
                  <a:lnTo>
                    <a:pt x="1299" y="785"/>
                  </a:lnTo>
                  <a:lnTo>
                    <a:pt x="1313" y="789"/>
                  </a:lnTo>
                  <a:lnTo>
                    <a:pt x="1328" y="785"/>
                  </a:lnTo>
                  <a:lnTo>
                    <a:pt x="1348" y="777"/>
                  </a:lnTo>
                  <a:lnTo>
                    <a:pt x="1374" y="773"/>
                  </a:lnTo>
                  <a:lnTo>
                    <a:pt x="1399" y="767"/>
                  </a:lnTo>
                  <a:lnTo>
                    <a:pt x="1423" y="760"/>
                  </a:lnTo>
                  <a:lnTo>
                    <a:pt x="1447" y="742"/>
                  </a:lnTo>
                  <a:lnTo>
                    <a:pt x="1462" y="722"/>
                  </a:lnTo>
                  <a:lnTo>
                    <a:pt x="1472" y="701"/>
                  </a:lnTo>
                  <a:lnTo>
                    <a:pt x="1480" y="689"/>
                  </a:lnTo>
                  <a:lnTo>
                    <a:pt x="1494" y="675"/>
                  </a:lnTo>
                  <a:lnTo>
                    <a:pt x="1510" y="659"/>
                  </a:lnTo>
                  <a:lnTo>
                    <a:pt x="1527" y="643"/>
                  </a:lnTo>
                  <a:lnTo>
                    <a:pt x="1543" y="628"/>
                  </a:lnTo>
                  <a:lnTo>
                    <a:pt x="1557" y="616"/>
                  </a:lnTo>
                  <a:lnTo>
                    <a:pt x="1572" y="604"/>
                  </a:lnTo>
                  <a:lnTo>
                    <a:pt x="1584" y="594"/>
                  </a:lnTo>
                  <a:lnTo>
                    <a:pt x="1598" y="586"/>
                  </a:lnTo>
                  <a:lnTo>
                    <a:pt x="1614" y="577"/>
                  </a:lnTo>
                  <a:lnTo>
                    <a:pt x="1634" y="567"/>
                  </a:lnTo>
                  <a:lnTo>
                    <a:pt x="1653" y="561"/>
                  </a:lnTo>
                  <a:lnTo>
                    <a:pt x="1667" y="557"/>
                  </a:lnTo>
                  <a:lnTo>
                    <a:pt x="1673" y="557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4" name="Freeform 104"/>
            <p:cNvSpPr>
              <a:spLocks/>
            </p:cNvSpPr>
            <p:nvPr/>
          </p:nvSpPr>
          <p:spPr bwMode="gray">
            <a:xfrm>
              <a:off x="5121003" y="1340768"/>
              <a:ext cx="1366838" cy="1235075"/>
            </a:xfrm>
            <a:custGeom>
              <a:avLst/>
              <a:gdLst>
                <a:gd name="T0" fmla="*/ 419 w 1722"/>
                <a:gd name="T1" fmla="*/ 147 h 1557"/>
                <a:gd name="T2" fmla="*/ 423 w 1722"/>
                <a:gd name="T3" fmla="*/ 159 h 1557"/>
                <a:gd name="T4" fmla="*/ 428 w 1722"/>
                <a:gd name="T5" fmla="*/ 173 h 1557"/>
                <a:gd name="T6" fmla="*/ 419 w 1722"/>
                <a:gd name="T7" fmla="*/ 185 h 1557"/>
                <a:gd name="T8" fmla="*/ 421 w 1722"/>
                <a:gd name="T9" fmla="*/ 196 h 1557"/>
                <a:gd name="T10" fmla="*/ 431 w 1722"/>
                <a:gd name="T11" fmla="*/ 209 h 1557"/>
                <a:gd name="T12" fmla="*/ 429 w 1722"/>
                <a:gd name="T13" fmla="*/ 233 h 1557"/>
                <a:gd name="T14" fmla="*/ 425 w 1722"/>
                <a:gd name="T15" fmla="*/ 256 h 1557"/>
                <a:gd name="T16" fmla="*/ 417 w 1722"/>
                <a:gd name="T17" fmla="*/ 278 h 1557"/>
                <a:gd name="T18" fmla="*/ 418 w 1722"/>
                <a:gd name="T19" fmla="*/ 290 h 1557"/>
                <a:gd name="T20" fmla="*/ 404 w 1722"/>
                <a:gd name="T21" fmla="*/ 293 h 1557"/>
                <a:gd name="T22" fmla="*/ 383 w 1722"/>
                <a:gd name="T23" fmla="*/ 292 h 1557"/>
                <a:gd name="T24" fmla="*/ 374 w 1722"/>
                <a:gd name="T25" fmla="*/ 295 h 1557"/>
                <a:gd name="T26" fmla="*/ 367 w 1722"/>
                <a:gd name="T27" fmla="*/ 309 h 1557"/>
                <a:gd name="T28" fmla="*/ 358 w 1722"/>
                <a:gd name="T29" fmla="*/ 318 h 1557"/>
                <a:gd name="T30" fmla="*/ 368 w 1722"/>
                <a:gd name="T31" fmla="*/ 333 h 1557"/>
                <a:gd name="T32" fmla="*/ 375 w 1722"/>
                <a:gd name="T33" fmla="*/ 350 h 1557"/>
                <a:gd name="T34" fmla="*/ 380 w 1722"/>
                <a:gd name="T35" fmla="*/ 367 h 1557"/>
                <a:gd name="T36" fmla="*/ 334 w 1722"/>
                <a:gd name="T37" fmla="*/ 359 h 1557"/>
                <a:gd name="T38" fmla="*/ 299 w 1722"/>
                <a:gd name="T39" fmla="*/ 376 h 1557"/>
                <a:gd name="T40" fmla="*/ 275 w 1722"/>
                <a:gd name="T41" fmla="*/ 371 h 1557"/>
                <a:gd name="T42" fmla="*/ 237 w 1722"/>
                <a:gd name="T43" fmla="*/ 345 h 1557"/>
                <a:gd name="T44" fmla="*/ 183 w 1722"/>
                <a:gd name="T45" fmla="*/ 338 h 1557"/>
                <a:gd name="T46" fmla="*/ 134 w 1722"/>
                <a:gd name="T47" fmla="*/ 309 h 1557"/>
                <a:gd name="T48" fmla="*/ 93 w 1722"/>
                <a:gd name="T49" fmla="*/ 288 h 1557"/>
                <a:gd name="T50" fmla="*/ 118 w 1722"/>
                <a:gd name="T51" fmla="*/ 211 h 1557"/>
                <a:gd name="T52" fmla="*/ 133 w 1722"/>
                <a:gd name="T53" fmla="*/ 147 h 1557"/>
                <a:gd name="T54" fmla="*/ 106 w 1722"/>
                <a:gd name="T55" fmla="*/ 89 h 1557"/>
                <a:gd name="T56" fmla="*/ 45 w 1722"/>
                <a:gd name="T57" fmla="*/ 63 h 1557"/>
                <a:gd name="T58" fmla="*/ 12 w 1722"/>
                <a:gd name="T59" fmla="*/ 35 h 1557"/>
                <a:gd name="T60" fmla="*/ 9 w 1722"/>
                <a:gd name="T61" fmla="*/ 18 h 1557"/>
                <a:gd name="T62" fmla="*/ 25 w 1722"/>
                <a:gd name="T63" fmla="*/ 11 h 1557"/>
                <a:gd name="T64" fmla="*/ 45 w 1722"/>
                <a:gd name="T65" fmla="*/ 4 h 1557"/>
                <a:gd name="T66" fmla="*/ 61 w 1722"/>
                <a:gd name="T67" fmla="*/ 1 h 1557"/>
                <a:gd name="T68" fmla="*/ 82 w 1722"/>
                <a:gd name="T69" fmla="*/ 11 h 1557"/>
                <a:gd name="T70" fmla="*/ 94 w 1722"/>
                <a:gd name="T71" fmla="*/ 8 h 1557"/>
                <a:gd name="T72" fmla="*/ 104 w 1722"/>
                <a:gd name="T73" fmla="*/ 6 h 1557"/>
                <a:gd name="T74" fmla="*/ 127 w 1722"/>
                <a:gd name="T75" fmla="*/ 24 h 1557"/>
                <a:gd name="T76" fmla="*/ 146 w 1722"/>
                <a:gd name="T77" fmla="*/ 46 h 1557"/>
                <a:gd name="T78" fmla="*/ 160 w 1722"/>
                <a:gd name="T79" fmla="*/ 69 h 1557"/>
                <a:gd name="T80" fmla="*/ 175 w 1722"/>
                <a:gd name="T81" fmla="*/ 92 h 1557"/>
                <a:gd name="T82" fmla="*/ 184 w 1722"/>
                <a:gd name="T83" fmla="*/ 101 h 1557"/>
                <a:gd name="T84" fmla="*/ 194 w 1722"/>
                <a:gd name="T85" fmla="*/ 123 h 1557"/>
                <a:gd name="T86" fmla="*/ 206 w 1722"/>
                <a:gd name="T87" fmla="*/ 138 h 1557"/>
                <a:gd name="T88" fmla="*/ 225 w 1722"/>
                <a:gd name="T89" fmla="*/ 141 h 1557"/>
                <a:gd name="T90" fmla="*/ 245 w 1722"/>
                <a:gd name="T91" fmla="*/ 137 h 1557"/>
                <a:gd name="T92" fmla="*/ 267 w 1722"/>
                <a:gd name="T93" fmla="*/ 143 h 1557"/>
                <a:gd name="T94" fmla="*/ 281 w 1722"/>
                <a:gd name="T95" fmla="*/ 152 h 1557"/>
                <a:gd name="T96" fmla="*/ 293 w 1722"/>
                <a:gd name="T97" fmla="*/ 154 h 1557"/>
                <a:gd name="T98" fmla="*/ 298 w 1722"/>
                <a:gd name="T99" fmla="*/ 154 h 1557"/>
                <a:gd name="T100" fmla="*/ 300 w 1722"/>
                <a:gd name="T101" fmla="*/ 160 h 1557"/>
                <a:gd name="T102" fmla="*/ 308 w 1722"/>
                <a:gd name="T103" fmla="*/ 175 h 1557"/>
                <a:gd name="T104" fmla="*/ 317 w 1722"/>
                <a:gd name="T105" fmla="*/ 191 h 1557"/>
                <a:gd name="T106" fmla="*/ 329 w 1722"/>
                <a:gd name="T107" fmla="*/ 197 h 1557"/>
                <a:gd name="T108" fmla="*/ 350 w 1722"/>
                <a:gd name="T109" fmla="*/ 191 h 1557"/>
                <a:gd name="T110" fmla="*/ 368 w 1722"/>
                <a:gd name="T111" fmla="*/ 175 h 1557"/>
                <a:gd name="T112" fmla="*/ 382 w 1722"/>
                <a:gd name="T113" fmla="*/ 160 h 1557"/>
                <a:gd name="T114" fmla="*/ 396 w 1722"/>
                <a:gd name="T115" fmla="*/ 148 h 1557"/>
                <a:gd name="T116" fmla="*/ 414 w 1722"/>
                <a:gd name="T117" fmla="*/ 140 h 1557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1722"/>
                <a:gd name="T178" fmla="*/ 0 h 1557"/>
                <a:gd name="T179" fmla="*/ 1722 w 1722"/>
                <a:gd name="T180" fmla="*/ 1557 h 1557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1722" h="1557">
                  <a:moveTo>
                    <a:pt x="1673" y="557"/>
                  </a:moveTo>
                  <a:lnTo>
                    <a:pt x="1673" y="561"/>
                  </a:lnTo>
                  <a:lnTo>
                    <a:pt x="1673" y="575"/>
                  </a:lnTo>
                  <a:lnTo>
                    <a:pt x="1675" y="590"/>
                  </a:lnTo>
                  <a:lnTo>
                    <a:pt x="1675" y="606"/>
                  </a:lnTo>
                  <a:lnTo>
                    <a:pt x="1675" y="618"/>
                  </a:lnTo>
                  <a:lnTo>
                    <a:pt x="1681" y="628"/>
                  </a:lnTo>
                  <a:lnTo>
                    <a:pt x="1691" y="639"/>
                  </a:lnTo>
                  <a:lnTo>
                    <a:pt x="1702" y="649"/>
                  </a:lnTo>
                  <a:lnTo>
                    <a:pt x="1712" y="661"/>
                  </a:lnTo>
                  <a:lnTo>
                    <a:pt x="1714" y="673"/>
                  </a:lnTo>
                  <a:lnTo>
                    <a:pt x="1710" y="693"/>
                  </a:lnTo>
                  <a:lnTo>
                    <a:pt x="1698" y="712"/>
                  </a:lnTo>
                  <a:lnTo>
                    <a:pt x="1687" y="728"/>
                  </a:lnTo>
                  <a:lnTo>
                    <a:pt x="1681" y="736"/>
                  </a:lnTo>
                  <a:lnTo>
                    <a:pt x="1673" y="742"/>
                  </a:lnTo>
                  <a:lnTo>
                    <a:pt x="1669" y="752"/>
                  </a:lnTo>
                  <a:lnTo>
                    <a:pt x="1667" y="762"/>
                  </a:lnTo>
                  <a:lnTo>
                    <a:pt x="1673" y="773"/>
                  </a:lnTo>
                  <a:lnTo>
                    <a:pt x="1683" y="787"/>
                  </a:lnTo>
                  <a:lnTo>
                    <a:pt x="1697" y="799"/>
                  </a:lnTo>
                  <a:lnTo>
                    <a:pt x="1708" y="811"/>
                  </a:lnTo>
                  <a:lnTo>
                    <a:pt x="1718" y="823"/>
                  </a:lnTo>
                  <a:lnTo>
                    <a:pt x="1722" y="836"/>
                  </a:lnTo>
                  <a:lnTo>
                    <a:pt x="1720" y="852"/>
                  </a:lnTo>
                  <a:lnTo>
                    <a:pt x="1720" y="876"/>
                  </a:lnTo>
                  <a:lnTo>
                    <a:pt x="1718" y="905"/>
                  </a:lnTo>
                  <a:lnTo>
                    <a:pt x="1716" y="935"/>
                  </a:lnTo>
                  <a:lnTo>
                    <a:pt x="1714" y="964"/>
                  </a:lnTo>
                  <a:lnTo>
                    <a:pt x="1712" y="988"/>
                  </a:lnTo>
                  <a:lnTo>
                    <a:pt x="1708" y="1002"/>
                  </a:lnTo>
                  <a:lnTo>
                    <a:pt x="1697" y="1025"/>
                  </a:lnTo>
                  <a:lnTo>
                    <a:pt x="1687" y="1051"/>
                  </a:lnTo>
                  <a:lnTo>
                    <a:pt x="1675" y="1074"/>
                  </a:lnTo>
                  <a:lnTo>
                    <a:pt x="1667" y="1096"/>
                  </a:lnTo>
                  <a:lnTo>
                    <a:pt x="1667" y="1114"/>
                  </a:lnTo>
                  <a:lnTo>
                    <a:pt x="1667" y="1130"/>
                  </a:lnTo>
                  <a:lnTo>
                    <a:pt x="1669" y="1139"/>
                  </a:lnTo>
                  <a:lnTo>
                    <a:pt x="1671" y="1151"/>
                  </a:lnTo>
                  <a:lnTo>
                    <a:pt x="1671" y="1163"/>
                  </a:lnTo>
                  <a:lnTo>
                    <a:pt x="1667" y="1171"/>
                  </a:lnTo>
                  <a:lnTo>
                    <a:pt x="1655" y="1175"/>
                  </a:lnTo>
                  <a:lnTo>
                    <a:pt x="1639" y="1175"/>
                  </a:lnTo>
                  <a:lnTo>
                    <a:pt x="1614" y="1175"/>
                  </a:lnTo>
                  <a:lnTo>
                    <a:pt x="1586" y="1175"/>
                  </a:lnTo>
                  <a:lnTo>
                    <a:pt x="1561" y="1173"/>
                  </a:lnTo>
                  <a:lnTo>
                    <a:pt x="1539" y="1171"/>
                  </a:lnTo>
                  <a:lnTo>
                    <a:pt x="1529" y="1169"/>
                  </a:lnTo>
                  <a:lnTo>
                    <a:pt x="1521" y="1169"/>
                  </a:lnTo>
                  <a:lnTo>
                    <a:pt x="1511" y="1171"/>
                  </a:lnTo>
                  <a:lnTo>
                    <a:pt x="1502" y="1177"/>
                  </a:lnTo>
                  <a:lnTo>
                    <a:pt x="1496" y="1183"/>
                  </a:lnTo>
                  <a:lnTo>
                    <a:pt x="1492" y="1193"/>
                  </a:lnTo>
                  <a:lnTo>
                    <a:pt x="1486" y="1206"/>
                  </a:lnTo>
                  <a:lnTo>
                    <a:pt x="1478" y="1222"/>
                  </a:lnTo>
                  <a:lnTo>
                    <a:pt x="1468" y="1238"/>
                  </a:lnTo>
                  <a:lnTo>
                    <a:pt x="1458" y="1246"/>
                  </a:lnTo>
                  <a:lnTo>
                    <a:pt x="1445" y="1254"/>
                  </a:lnTo>
                  <a:lnTo>
                    <a:pt x="1435" y="1261"/>
                  </a:lnTo>
                  <a:lnTo>
                    <a:pt x="1429" y="1273"/>
                  </a:lnTo>
                  <a:lnTo>
                    <a:pt x="1433" y="1285"/>
                  </a:lnTo>
                  <a:lnTo>
                    <a:pt x="1443" y="1297"/>
                  </a:lnTo>
                  <a:lnTo>
                    <a:pt x="1456" y="1313"/>
                  </a:lnTo>
                  <a:lnTo>
                    <a:pt x="1470" y="1332"/>
                  </a:lnTo>
                  <a:lnTo>
                    <a:pt x="1480" y="1350"/>
                  </a:lnTo>
                  <a:lnTo>
                    <a:pt x="1486" y="1364"/>
                  </a:lnTo>
                  <a:lnTo>
                    <a:pt x="1492" y="1381"/>
                  </a:lnTo>
                  <a:lnTo>
                    <a:pt x="1498" y="1401"/>
                  </a:lnTo>
                  <a:lnTo>
                    <a:pt x="1504" y="1423"/>
                  </a:lnTo>
                  <a:lnTo>
                    <a:pt x="1510" y="1441"/>
                  </a:lnTo>
                  <a:lnTo>
                    <a:pt x="1513" y="1454"/>
                  </a:lnTo>
                  <a:lnTo>
                    <a:pt x="1517" y="1470"/>
                  </a:lnTo>
                  <a:lnTo>
                    <a:pt x="1521" y="1482"/>
                  </a:lnTo>
                  <a:lnTo>
                    <a:pt x="1523" y="1486"/>
                  </a:lnTo>
                  <a:lnTo>
                    <a:pt x="1480" y="1490"/>
                  </a:lnTo>
                  <a:lnTo>
                    <a:pt x="1336" y="1439"/>
                  </a:lnTo>
                  <a:lnTo>
                    <a:pt x="1287" y="1476"/>
                  </a:lnTo>
                  <a:lnTo>
                    <a:pt x="1271" y="1531"/>
                  </a:lnTo>
                  <a:lnTo>
                    <a:pt x="1248" y="1557"/>
                  </a:lnTo>
                  <a:lnTo>
                    <a:pt x="1195" y="1504"/>
                  </a:lnTo>
                  <a:lnTo>
                    <a:pt x="1151" y="1472"/>
                  </a:lnTo>
                  <a:lnTo>
                    <a:pt x="1130" y="1399"/>
                  </a:lnTo>
                  <a:lnTo>
                    <a:pt x="1090" y="1405"/>
                  </a:lnTo>
                  <a:lnTo>
                    <a:pt x="1100" y="1486"/>
                  </a:lnTo>
                  <a:lnTo>
                    <a:pt x="1067" y="1488"/>
                  </a:lnTo>
                  <a:lnTo>
                    <a:pt x="1019" y="1415"/>
                  </a:lnTo>
                  <a:lnTo>
                    <a:pt x="966" y="1429"/>
                  </a:lnTo>
                  <a:lnTo>
                    <a:pt x="950" y="1380"/>
                  </a:lnTo>
                  <a:lnTo>
                    <a:pt x="927" y="1348"/>
                  </a:lnTo>
                  <a:lnTo>
                    <a:pt x="807" y="1372"/>
                  </a:lnTo>
                  <a:lnTo>
                    <a:pt x="765" y="1322"/>
                  </a:lnTo>
                  <a:lnTo>
                    <a:pt x="730" y="1352"/>
                  </a:lnTo>
                  <a:lnTo>
                    <a:pt x="683" y="1348"/>
                  </a:lnTo>
                  <a:lnTo>
                    <a:pt x="620" y="1370"/>
                  </a:lnTo>
                  <a:lnTo>
                    <a:pt x="557" y="1301"/>
                  </a:lnTo>
                  <a:lnTo>
                    <a:pt x="533" y="1238"/>
                  </a:lnTo>
                  <a:lnTo>
                    <a:pt x="437" y="1261"/>
                  </a:lnTo>
                  <a:lnTo>
                    <a:pt x="401" y="1291"/>
                  </a:lnTo>
                  <a:lnTo>
                    <a:pt x="413" y="1208"/>
                  </a:lnTo>
                  <a:lnTo>
                    <a:pt x="372" y="1153"/>
                  </a:lnTo>
                  <a:lnTo>
                    <a:pt x="317" y="1094"/>
                  </a:lnTo>
                  <a:lnTo>
                    <a:pt x="332" y="1047"/>
                  </a:lnTo>
                  <a:lnTo>
                    <a:pt x="415" y="956"/>
                  </a:lnTo>
                  <a:lnTo>
                    <a:pt x="472" y="844"/>
                  </a:lnTo>
                  <a:lnTo>
                    <a:pt x="521" y="791"/>
                  </a:lnTo>
                  <a:lnTo>
                    <a:pt x="529" y="722"/>
                  </a:lnTo>
                  <a:lnTo>
                    <a:pt x="563" y="708"/>
                  </a:lnTo>
                  <a:lnTo>
                    <a:pt x="531" y="590"/>
                  </a:lnTo>
                  <a:lnTo>
                    <a:pt x="561" y="480"/>
                  </a:lnTo>
                  <a:lnTo>
                    <a:pt x="580" y="376"/>
                  </a:lnTo>
                  <a:lnTo>
                    <a:pt x="468" y="297"/>
                  </a:lnTo>
                  <a:lnTo>
                    <a:pt x="421" y="358"/>
                  </a:lnTo>
                  <a:lnTo>
                    <a:pt x="313" y="393"/>
                  </a:lnTo>
                  <a:lnTo>
                    <a:pt x="210" y="393"/>
                  </a:lnTo>
                  <a:lnTo>
                    <a:pt x="183" y="321"/>
                  </a:lnTo>
                  <a:lnTo>
                    <a:pt x="179" y="254"/>
                  </a:lnTo>
                  <a:lnTo>
                    <a:pt x="112" y="226"/>
                  </a:lnTo>
                  <a:lnTo>
                    <a:pt x="88" y="273"/>
                  </a:lnTo>
                  <a:lnTo>
                    <a:pt x="0" y="222"/>
                  </a:lnTo>
                  <a:lnTo>
                    <a:pt x="45" y="140"/>
                  </a:lnTo>
                  <a:lnTo>
                    <a:pt x="6" y="90"/>
                  </a:lnTo>
                  <a:lnTo>
                    <a:pt x="10" y="88"/>
                  </a:lnTo>
                  <a:lnTo>
                    <a:pt x="19" y="83"/>
                  </a:lnTo>
                  <a:lnTo>
                    <a:pt x="33" y="75"/>
                  </a:lnTo>
                  <a:lnTo>
                    <a:pt x="51" y="65"/>
                  </a:lnTo>
                  <a:lnTo>
                    <a:pt x="69" y="57"/>
                  </a:lnTo>
                  <a:lnTo>
                    <a:pt x="84" y="49"/>
                  </a:lnTo>
                  <a:lnTo>
                    <a:pt x="98" y="45"/>
                  </a:lnTo>
                  <a:lnTo>
                    <a:pt x="112" y="41"/>
                  </a:lnTo>
                  <a:lnTo>
                    <a:pt x="134" y="35"/>
                  </a:lnTo>
                  <a:lnTo>
                    <a:pt x="155" y="25"/>
                  </a:lnTo>
                  <a:lnTo>
                    <a:pt x="179" y="18"/>
                  </a:lnTo>
                  <a:lnTo>
                    <a:pt x="197" y="8"/>
                  </a:lnTo>
                  <a:lnTo>
                    <a:pt x="208" y="4"/>
                  </a:lnTo>
                  <a:lnTo>
                    <a:pt x="224" y="0"/>
                  </a:lnTo>
                  <a:lnTo>
                    <a:pt x="244" y="4"/>
                  </a:lnTo>
                  <a:lnTo>
                    <a:pt x="267" y="14"/>
                  </a:lnTo>
                  <a:lnTo>
                    <a:pt x="293" y="25"/>
                  </a:lnTo>
                  <a:lnTo>
                    <a:pt x="313" y="39"/>
                  </a:lnTo>
                  <a:lnTo>
                    <a:pt x="328" y="47"/>
                  </a:lnTo>
                  <a:lnTo>
                    <a:pt x="344" y="51"/>
                  </a:lnTo>
                  <a:lnTo>
                    <a:pt x="358" y="49"/>
                  </a:lnTo>
                  <a:lnTo>
                    <a:pt x="366" y="43"/>
                  </a:lnTo>
                  <a:lnTo>
                    <a:pt x="374" y="35"/>
                  </a:lnTo>
                  <a:lnTo>
                    <a:pt x="380" y="27"/>
                  </a:lnTo>
                  <a:lnTo>
                    <a:pt x="387" y="21"/>
                  </a:lnTo>
                  <a:lnTo>
                    <a:pt x="397" y="21"/>
                  </a:lnTo>
                  <a:lnTo>
                    <a:pt x="413" y="25"/>
                  </a:lnTo>
                  <a:lnTo>
                    <a:pt x="447" y="39"/>
                  </a:lnTo>
                  <a:lnTo>
                    <a:pt x="472" y="53"/>
                  </a:lnTo>
                  <a:lnTo>
                    <a:pt x="492" y="73"/>
                  </a:lnTo>
                  <a:lnTo>
                    <a:pt x="510" y="96"/>
                  </a:lnTo>
                  <a:lnTo>
                    <a:pt x="531" y="118"/>
                  </a:lnTo>
                  <a:lnTo>
                    <a:pt x="551" y="142"/>
                  </a:lnTo>
                  <a:lnTo>
                    <a:pt x="567" y="163"/>
                  </a:lnTo>
                  <a:lnTo>
                    <a:pt x="582" y="187"/>
                  </a:lnTo>
                  <a:lnTo>
                    <a:pt x="598" y="212"/>
                  </a:lnTo>
                  <a:lnTo>
                    <a:pt x="610" y="232"/>
                  </a:lnTo>
                  <a:lnTo>
                    <a:pt x="622" y="256"/>
                  </a:lnTo>
                  <a:lnTo>
                    <a:pt x="637" y="279"/>
                  </a:lnTo>
                  <a:lnTo>
                    <a:pt x="655" y="303"/>
                  </a:lnTo>
                  <a:lnTo>
                    <a:pt x="673" y="325"/>
                  </a:lnTo>
                  <a:lnTo>
                    <a:pt x="689" y="348"/>
                  </a:lnTo>
                  <a:lnTo>
                    <a:pt x="698" y="368"/>
                  </a:lnTo>
                  <a:lnTo>
                    <a:pt x="704" y="378"/>
                  </a:lnTo>
                  <a:lnTo>
                    <a:pt x="714" y="386"/>
                  </a:lnTo>
                  <a:lnTo>
                    <a:pt x="726" y="393"/>
                  </a:lnTo>
                  <a:lnTo>
                    <a:pt x="736" y="405"/>
                  </a:lnTo>
                  <a:lnTo>
                    <a:pt x="742" y="417"/>
                  </a:lnTo>
                  <a:lnTo>
                    <a:pt x="750" y="445"/>
                  </a:lnTo>
                  <a:lnTo>
                    <a:pt x="761" y="470"/>
                  </a:lnTo>
                  <a:lnTo>
                    <a:pt x="773" y="492"/>
                  </a:lnTo>
                  <a:lnTo>
                    <a:pt x="783" y="508"/>
                  </a:lnTo>
                  <a:lnTo>
                    <a:pt x="795" y="527"/>
                  </a:lnTo>
                  <a:lnTo>
                    <a:pt x="809" y="543"/>
                  </a:lnTo>
                  <a:lnTo>
                    <a:pt x="824" y="555"/>
                  </a:lnTo>
                  <a:lnTo>
                    <a:pt x="840" y="561"/>
                  </a:lnTo>
                  <a:lnTo>
                    <a:pt x="862" y="567"/>
                  </a:lnTo>
                  <a:lnTo>
                    <a:pt x="882" y="569"/>
                  </a:lnTo>
                  <a:lnTo>
                    <a:pt x="901" y="565"/>
                  </a:lnTo>
                  <a:lnTo>
                    <a:pt x="919" y="559"/>
                  </a:lnTo>
                  <a:lnTo>
                    <a:pt x="941" y="553"/>
                  </a:lnTo>
                  <a:lnTo>
                    <a:pt x="960" y="549"/>
                  </a:lnTo>
                  <a:lnTo>
                    <a:pt x="982" y="551"/>
                  </a:lnTo>
                  <a:lnTo>
                    <a:pt x="1004" y="559"/>
                  </a:lnTo>
                  <a:lnTo>
                    <a:pt x="1029" y="563"/>
                  </a:lnTo>
                  <a:lnTo>
                    <a:pt x="1051" y="569"/>
                  </a:lnTo>
                  <a:lnTo>
                    <a:pt x="1065" y="575"/>
                  </a:lnTo>
                  <a:lnTo>
                    <a:pt x="1073" y="580"/>
                  </a:lnTo>
                  <a:lnTo>
                    <a:pt x="1086" y="588"/>
                  </a:lnTo>
                  <a:lnTo>
                    <a:pt x="1104" y="598"/>
                  </a:lnTo>
                  <a:lnTo>
                    <a:pt x="1122" y="608"/>
                  </a:lnTo>
                  <a:lnTo>
                    <a:pt x="1139" y="616"/>
                  </a:lnTo>
                  <a:lnTo>
                    <a:pt x="1155" y="620"/>
                  </a:lnTo>
                  <a:lnTo>
                    <a:pt x="1167" y="620"/>
                  </a:lnTo>
                  <a:lnTo>
                    <a:pt x="1171" y="618"/>
                  </a:lnTo>
                  <a:lnTo>
                    <a:pt x="1177" y="614"/>
                  </a:lnTo>
                  <a:lnTo>
                    <a:pt x="1181" y="614"/>
                  </a:lnTo>
                  <a:lnTo>
                    <a:pt x="1185" y="614"/>
                  </a:lnTo>
                  <a:lnTo>
                    <a:pt x="1189" y="616"/>
                  </a:lnTo>
                  <a:lnTo>
                    <a:pt x="1191" y="618"/>
                  </a:lnTo>
                  <a:lnTo>
                    <a:pt x="1193" y="624"/>
                  </a:lnTo>
                  <a:lnTo>
                    <a:pt x="1195" y="632"/>
                  </a:lnTo>
                  <a:lnTo>
                    <a:pt x="1197" y="641"/>
                  </a:lnTo>
                  <a:lnTo>
                    <a:pt x="1202" y="659"/>
                  </a:lnTo>
                  <a:lnTo>
                    <a:pt x="1212" y="675"/>
                  </a:lnTo>
                  <a:lnTo>
                    <a:pt x="1224" y="687"/>
                  </a:lnTo>
                  <a:lnTo>
                    <a:pt x="1232" y="701"/>
                  </a:lnTo>
                  <a:lnTo>
                    <a:pt x="1238" y="714"/>
                  </a:lnTo>
                  <a:lnTo>
                    <a:pt x="1244" y="734"/>
                  </a:lnTo>
                  <a:lnTo>
                    <a:pt x="1254" y="754"/>
                  </a:lnTo>
                  <a:lnTo>
                    <a:pt x="1265" y="767"/>
                  </a:lnTo>
                  <a:lnTo>
                    <a:pt x="1277" y="775"/>
                  </a:lnTo>
                  <a:lnTo>
                    <a:pt x="1289" y="779"/>
                  </a:lnTo>
                  <a:lnTo>
                    <a:pt x="1299" y="785"/>
                  </a:lnTo>
                  <a:lnTo>
                    <a:pt x="1313" y="789"/>
                  </a:lnTo>
                  <a:lnTo>
                    <a:pt x="1328" y="785"/>
                  </a:lnTo>
                  <a:lnTo>
                    <a:pt x="1348" y="777"/>
                  </a:lnTo>
                  <a:lnTo>
                    <a:pt x="1374" y="773"/>
                  </a:lnTo>
                  <a:lnTo>
                    <a:pt x="1399" y="767"/>
                  </a:lnTo>
                  <a:lnTo>
                    <a:pt x="1423" y="760"/>
                  </a:lnTo>
                  <a:lnTo>
                    <a:pt x="1447" y="742"/>
                  </a:lnTo>
                  <a:lnTo>
                    <a:pt x="1462" y="722"/>
                  </a:lnTo>
                  <a:lnTo>
                    <a:pt x="1472" y="701"/>
                  </a:lnTo>
                  <a:lnTo>
                    <a:pt x="1480" y="689"/>
                  </a:lnTo>
                  <a:lnTo>
                    <a:pt x="1494" y="675"/>
                  </a:lnTo>
                  <a:lnTo>
                    <a:pt x="1510" y="659"/>
                  </a:lnTo>
                  <a:lnTo>
                    <a:pt x="1527" y="643"/>
                  </a:lnTo>
                  <a:lnTo>
                    <a:pt x="1543" y="628"/>
                  </a:lnTo>
                  <a:lnTo>
                    <a:pt x="1557" y="616"/>
                  </a:lnTo>
                  <a:lnTo>
                    <a:pt x="1572" y="604"/>
                  </a:lnTo>
                  <a:lnTo>
                    <a:pt x="1584" y="594"/>
                  </a:lnTo>
                  <a:lnTo>
                    <a:pt x="1598" y="586"/>
                  </a:lnTo>
                  <a:lnTo>
                    <a:pt x="1614" y="577"/>
                  </a:lnTo>
                  <a:lnTo>
                    <a:pt x="1634" y="567"/>
                  </a:lnTo>
                  <a:lnTo>
                    <a:pt x="1653" y="561"/>
                  </a:lnTo>
                  <a:lnTo>
                    <a:pt x="1667" y="557"/>
                  </a:lnTo>
                  <a:lnTo>
                    <a:pt x="1673" y="557"/>
                  </a:lnTo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5" name="Freeform 105"/>
            <p:cNvSpPr>
              <a:spLocks/>
            </p:cNvSpPr>
            <p:nvPr/>
          </p:nvSpPr>
          <p:spPr bwMode="gray">
            <a:xfrm>
              <a:off x="3001690" y="1412206"/>
              <a:ext cx="2605088" cy="2338388"/>
            </a:xfrm>
            <a:custGeom>
              <a:avLst/>
              <a:gdLst>
                <a:gd name="T0" fmla="*/ 651 w 3282"/>
                <a:gd name="T1" fmla="*/ 10 h 2947"/>
                <a:gd name="T2" fmla="*/ 669 w 3282"/>
                <a:gd name="T3" fmla="*/ 0 h 2947"/>
                <a:gd name="T4" fmla="*/ 720 w 3282"/>
                <a:gd name="T5" fmla="*/ 75 h 2947"/>
                <a:gd name="T6" fmla="*/ 808 w 3282"/>
                <a:gd name="T7" fmla="*/ 154 h 2947"/>
                <a:gd name="T8" fmla="*/ 761 w 3282"/>
                <a:gd name="T9" fmla="*/ 265 h 2947"/>
                <a:gd name="T10" fmla="*/ 737 w 3282"/>
                <a:gd name="T11" fmla="*/ 326 h 2947"/>
                <a:gd name="T12" fmla="*/ 793 w 3282"/>
                <a:gd name="T13" fmla="*/ 368 h 2947"/>
                <a:gd name="T14" fmla="*/ 785 w 3282"/>
                <a:gd name="T15" fmla="*/ 441 h 2947"/>
                <a:gd name="T16" fmla="*/ 710 w 3282"/>
                <a:gd name="T17" fmla="*/ 486 h 2947"/>
                <a:gd name="T18" fmla="*/ 693 w 3282"/>
                <a:gd name="T19" fmla="*/ 529 h 2947"/>
                <a:gd name="T20" fmla="*/ 634 w 3282"/>
                <a:gd name="T21" fmla="*/ 485 h 2947"/>
                <a:gd name="T22" fmla="*/ 587 w 3282"/>
                <a:gd name="T23" fmla="*/ 518 h 2947"/>
                <a:gd name="T24" fmla="*/ 530 w 3282"/>
                <a:gd name="T25" fmla="*/ 545 h 2947"/>
                <a:gd name="T26" fmla="*/ 470 w 3282"/>
                <a:gd name="T27" fmla="*/ 631 h 2947"/>
                <a:gd name="T28" fmla="*/ 376 w 3282"/>
                <a:gd name="T29" fmla="*/ 713 h 2947"/>
                <a:gd name="T30" fmla="*/ 309 w 3282"/>
                <a:gd name="T31" fmla="*/ 676 h 2947"/>
                <a:gd name="T32" fmla="*/ 235 w 3282"/>
                <a:gd name="T33" fmla="*/ 736 h 2947"/>
                <a:gd name="T34" fmla="*/ 189 w 3282"/>
                <a:gd name="T35" fmla="*/ 655 h 2947"/>
                <a:gd name="T36" fmla="*/ 88 w 3282"/>
                <a:gd name="T37" fmla="*/ 617 h 2947"/>
                <a:gd name="T38" fmla="*/ 9 w 3282"/>
                <a:gd name="T39" fmla="*/ 583 h 2947"/>
                <a:gd name="T40" fmla="*/ 20 w 3282"/>
                <a:gd name="T41" fmla="*/ 515 h 2947"/>
                <a:gd name="T42" fmla="*/ 70 w 3282"/>
                <a:gd name="T43" fmla="*/ 522 h 2947"/>
                <a:gd name="T44" fmla="*/ 103 w 3282"/>
                <a:gd name="T45" fmla="*/ 518 h 2947"/>
                <a:gd name="T46" fmla="*/ 144 w 3282"/>
                <a:gd name="T47" fmla="*/ 526 h 2947"/>
                <a:gd name="T48" fmla="*/ 178 w 3282"/>
                <a:gd name="T49" fmla="*/ 545 h 2947"/>
                <a:gd name="T50" fmla="*/ 223 w 3282"/>
                <a:gd name="T51" fmla="*/ 550 h 2947"/>
                <a:gd name="T52" fmla="*/ 246 w 3282"/>
                <a:gd name="T53" fmla="*/ 558 h 2947"/>
                <a:gd name="T54" fmla="*/ 291 w 3282"/>
                <a:gd name="T55" fmla="*/ 532 h 2947"/>
                <a:gd name="T56" fmla="*/ 341 w 3282"/>
                <a:gd name="T57" fmla="*/ 519 h 2947"/>
                <a:gd name="T58" fmla="*/ 375 w 3282"/>
                <a:gd name="T59" fmla="*/ 517 h 2947"/>
                <a:gd name="T60" fmla="*/ 398 w 3282"/>
                <a:gd name="T61" fmla="*/ 506 h 2947"/>
                <a:gd name="T62" fmla="*/ 420 w 3282"/>
                <a:gd name="T63" fmla="*/ 485 h 2947"/>
                <a:gd name="T64" fmla="*/ 443 w 3282"/>
                <a:gd name="T65" fmla="*/ 466 h 2947"/>
                <a:gd name="T66" fmla="*/ 459 w 3282"/>
                <a:gd name="T67" fmla="*/ 452 h 2947"/>
                <a:gd name="T68" fmla="*/ 443 w 3282"/>
                <a:gd name="T69" fmla="*/ 419 h 2947"/>
                <a:gd name="T70" fmla="*/ 466 w 3282"/>
                <a:gd name="T71" fmla="*/ 396 h 2947"/>
                <a:gd name="T72" fmla="*/ 505 w 3282"/>
                <a:gd name="T73" fmla="*/ 403 h 2947"/>
                <a:gd name="T74" fmla="*/ 530 w 3282"/>
                <a:gd name="T75" fmla="*/ 375 h 2947"/>
                <a:gd name="T76" fmla="*/ 561 w 3282"/>
                <a:gd name="T77" fmla="*/ 369 h 2947"/>
                <a:gd name="T78" fmla="*/ 579 w 3282"/>
                <a:gd name="T79" fmla="*/ 341 h 2947"/>
                <a:gd name="T80" fmla="*/ 607 w 3282"/>
                <a:gd name="T81" fmla="*/ 315 h 2947"/>
                <a:gd name="T82" fmla="*/ 634 w 3282"/>
                <a:gd name="T83" fmla="*/ 298 h 2947"/>
                <a:gd name="T84" fmla="*/ 672 w 3282"/>
                <a:gd name="T85" fmla="*/ 300 h 2947"/>
                <a:gd name="T86" fmla="*/ 671 w 3282"/>
                <a:gd name="T87" fmla="*/ 277 h 2947"/>
                <a:gd name="T88" fmla="*/ 631 w 3282"/>
                <a:gd name="T89" fmla="*/ 249 h 2947"/>
                <a:gd name="T90" fmla="*/ 607 w 3282"/>
                <a:gd name="T91" fmla="*/ 260 h 2947"/>
                <a:gd name="T92" fmla="*/ 576 w 3282"/>
                <a:gd name="T93" fmla="*/ 258 h 2947"/>
                <a:gd name="T94" fmla="*/ 553 w 3282"/>
                <a:gd name="T95" fmla="*/ 268 h 2947"/>
                <a:gd name="T96" fmla="*/ 549 w 3282"/>
                <a:gd name="T97" fmla="*/ 245 h 2947"/>
                <a:gd name="T98" fmla="*/ 560 w 3282"/>
                <a:gd name="T99" fmla="*/ 195 h 2947"/>
                <a:gd name="T100" fmla="*/ 583 w 3282"/>
                <a:gd name="T101" fmla="*/ 179 h 2947"/>
                <a:gd name="T102" fmla="*/ 611 w 3282"/>
                <a:gd name="T103" fmla="*/ 168 h 2947"/>
                <a:gd name="T104" fmla="*/ 635 w 3282"/>
                <a:gd name="T105" fmla="*/ 152 h 2947"/>
                <a:gd name="T106" fmla="*/ 636 w 3282"/>
                <a:gd name="T107" fmla="*/ 124 h 2947"/>
                <a:gd name="T108" fmla="*/ 647 w 3282"/>
                <a:gd name="T109" fmla="*/ 84 h 2947"/>
                <a:gd name="T110" fmla="*/ 659 w 3282"/>
                <a:gd name="T111" fmla="*/ 61 h 2947"/>
                <a:gd name="T112" fmla="*/ 652 w 3282"/>
                <a:gd name="T113" fmla="*/ 37 h 2947"/>
                <a:gd name="T114" fmla="*/ 637 w 3282"/>
                <a:gd name="T115" fmla="*/ 31 h 2947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3282"/>
                <a:gd name="T175" fmla="*/ 0 h 2947"/>
                <a:gd name="T176" fmla="*/ 3282 w 3282"/>
                <a:gd name="T177" fmla="*/ 2947 h 2947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3282" h="2947">
                  <a:moveTo>
                    <a:pt x="2552" y="115"/>
                  </a:moveTo>
                  <a:lnTo>
                    <a:pt x="2554" y="111"/>
                  </a:lnTo>
                  <a:lnTo>
                    <a:pt x="2559" y="101"/>
                  </a:lnTo>
                  <a:lnTo>
                    <a:pt x="2569" y="87"/>
                  </a:lnTo>
                  <a:lnTo>
                    <a:pt x="2579" y="73"/>
                  </a:lnTo>
                  <a:lnTo>
                    <a:pt x="2589" y="55"/>
                  </a:lnTo>
                  <a:lnTo>
                    <a:pt x="2601" y="42"/>
                  </a:lnTo>
                  <a:lnTo>
                    <a:pt x="2609" y="28"/>
                  </a:lnTo>
                  <a:lnTo>
                    <a:pt x="2617" y="20"/>
                  </a:lnTo>
                  <a:lnTo>
                    <a:pt x="2628" y="12"/>
                  </a:lnTo>
                  <a:lnTo>
                    <a:pt x="2642" y="6"/>
                  </a:lnTo>
                  <a:lnTo>
                    <a:pt x="2658" y="2"/>
                  </a:lnTo>
                  <a:lnTo>
                    <a:pt x="2670" y="0"/>
                  </a:lnTo>
                  <a:lnTo>
                    <a:pt x="2676" y="0"/>
                  </a:lnTo>
                  <a:lnTo>
                    <a:pt x="2715" y="50"/>
                  </a:lnTo>
                  <a:lnTo>
                    <a:pt x="2670" y="132"/>
                  </a:lnTo>
                  <a:lnTo>
                    <a:pt x="2758" y="183"/>
                  </a:lnTo>
                  <a:lnTo>
                    <a:pt x="2782" y="142"/>
                  </a:lnTo>
                  <a:lnTo>
                    <a:pt x="2849" y="164"/>
                  </a:lnTo>
                  <a:lnTo>
                    <a:pt x="2853" y="231"/>
                  </a:lnTo>
                  <a:lnTo>
                    <a:pt x="2880" y="303"/>
                  </a:lnTo>
                  <a:lnTo>
                    <a:pt x="2983" y="303"/>
                  </a:lnTo>
                  <a:lnTo>
                    <a:pt x="3091" y="268"/>
                  </a:lnTo>
                  <a:lnTo>
                    <a:pt x="3138" y="207"/>
                  </a:lnTo>
                  <a:lnTo>
                    <a:pt x="3250" y="286"/>
                  </a:lnTo>
                  <a:lnTo>
                    <a:pt x="3231" y="386"/>
                  </a:lnTo>
                  <a:lnTo>
                    <a:pt x="3201" y="500"/>
                  </a:lnTo>
                  <a:lnTo>
                    <a:pt x="3231" y="616"/>
                  </a:lnTo>
                  <a:lnTo>
                    <a:pt x="3199" y="632"/>
                  </a:lnTo>
                  <a:lnTo>
                    <a:pt x="3191" y="701"/>
                  </a:lnTo>
                  <a:lnTo>
                    <a:pt x="3140" y="756"/>
                  </a:lnTo>
                  <a:lnTo>
                    <a:pt x="3085" y="866"/>
                  </a:lnTo>
                  <a:lnTo>
                    <a:pt x="3002" y="957"/>
                  </a:lnTo>
                  <a:lnTo>
                    <a:pt x="2987" y="1004"/>
                  </a:lnTo>
                  <a:lnTo>
                    <a:pt x="3042" y="1063"/>
                  </a:lnTo>
                  <a:lnTo>
                    <a:pt x="3083" y="1120"/>
                  </a:lnTo>
                  <a:lnTo>
                    <a:pt x="3071" y="1201"/>
                  </a:lnTo>
                  <a:lnTo>
                    <a:pt x="3079" y="1266"/>
                  </a:lnTo>
                  <a:lnTo>
                    <a:pt x="3030" y="1244"/>
                  </a:lnTo>
                  <a:lnTo>
                    <a:pt x="3014" y="1264"/>
                  </a:lnTo>
                  <a:lnTo>
                    <a:pt x="2971" y="1250"/>
                  </a:lnTo>
                  <a:lnTo>
                    <a:pt x="2947" y="1305"/>
                  </a:lnTo>
                  <a:lnTo>
                    <a:pt x="2989" y="1313"/>
                  </a:lnTo>
                  <a:lnTo>
                    <a:pt x="3030" y="1368"/>
                  </a:lnTo>
                  <a:lnTo>
                    <a:pt x="3024" y="1451"/>
                  </a:lnTo>
                  <a:lnTo>
                    <a:pt x="3059" y="1500"/>
                  </a:lnTo>
                  <a:lnTo>
                    <a:pt x="3061" y="1530"/>
                  </a:lnTo>
                  <a:lnTo>
                    <a:pt x="3091" y="1536"/>
                  </a:lnTo>
                  <a:lnTo>
                    <a:pt x="3170" y="1475"/>
                  </a:lnTo>
                  <a:lnTo>
                    <a:pt x="3209" y="1541"/>
                  </a:lnTo>
                  <a:lnTo>
                    <a:pt x="3244" y="1608"/>
                  </a:lnTo>
                  <a:lnTo>
                    <a:pt x="3282" y="1630"/>
                  </a:lnTo>
                  <a:lnTo>
                    <a:pt x="3282" y="1677"/>
                  </a:lnTo>
                  <a:lnTo>
                    <a:pt x="3239" y="1728"/>
                  </a:lnTo>
                  <a:lnTo>
                    <a:pt x="3189" y="1776"/>
                  </a:lnTo>
                  <a:lnTo>
                    <a:pt x="3138" y="1766"/>
                  </a:lnTo>
                  <a:lnTo>
                    <a:pt x="3134" y="1803"/>
                  </a:lnTo>
                  <a:lnTo>
                    <a:pt x="3101" y="1819"/>
                  </a:lnTo>
                  <a:lnTo>
                    <a:pt x="3032" y="1839"/>
                  </a:lnTo>
                  <a:lnTo>
                    <a:pt x="2981" y="1898"/>
                  </a:lnTo>
                  <a:lnTo>
                    <a:pt x="2928" y="1941"/>
                  </a:lnTo>
                  <a:lnTo>
                    <a:pt x="2884" y="2012"/>
                  </a:lnTo>
                  <a:lnTo>
                    <a:pt x="2839" y="1947"/>
                  </a:lnTo>
                  <a:lnTo>
                    <a:pt x="2798" y="1917"/>
                  </a:lnTo>
                  <a:lnTo>
                    <a:pt x="2768" y="1945"/>
                  </a:lnTo>
                  <a:lnTo>
                    <a:pt x="2788" y="1967"/>
                  </a:lnTo>
                  <a:lnTo>
                    <a:pt x="2788" y="2032"/>
                  </a:lnTo>
                  <a:lnTo>
                    <a:pt x="2811" y="2087"/>
                  </a:lnTo>
                  <a:lnTo>
                    <a:pt x="2778" y="2140"/>
                  </a:lnTo>
                  <a:lnTo>
                    <a:pt x="2770" y="2118"/>
                  </a:lnTo>
                  <a:lnTo>
                    <a:pt x="2703" y="2116"/>
                  </a:lnTo>
                  <a:lnTo>
                    <a:pt x="2656" y="2073"/>
                  </a:lnTo>
                  <a:lnTo>
                    <a:pt x="2640" y="2012"/>
                  </a:lnTo>
                  <a:lnTo>
                    <a:pt x="2607" y="1971"/>
                  </a:lnTo>
                  <a:lnTo>
                    <a:pt x="2581" y="1925"/>
                  </a:lnTo>
                  <a:lnTo>
                    <a:pt x="2556" y="1911"/>
                  </a:lnTo>
                  <a:lnTo>
                    <a:pt x="2536" y="1941"/>
                  </a:lnTo>
                  <a:lnTo>
                    <a:pt x="2506" y="1943"/>
                  </a:lnTo>
                  <a:lnTo>
                    <a:pt x="2469" y="1967"/>
                  </a:lnTo>
                  <a:lnTo>
                    <a:pt x="2479" y="2035"/>
                  </a:lnTo>
                  <a:lnTo>
                    <a:pt x="2441" y="2049"/>
                  </a:lnTo>
                  <a:lnTo>
                    <a:pt x="2414" y="2039"/>
                  </a:lnTo>
                  <a:lnTo>
                    <a:pt x="2386" y="2075"/>
                  </a:lnTo>
                  <a:lnTo>
                    <a:pt x="2347" y="2073"/>
                  </a:lnTo>
                  <a:lnTo>
                    <a:pt x="2296" y="2128"/>
                  </a:lnTo>
                  <a:lnTo>
                    <a:pt x="2248" y="2132"/>
                  </a:lnTo>
                  <a:lnTo>
                    <a:pt x="2231" y="2055"/>
                  </a:lnTo>
                  <a:lnTo>
                    <a:pt x="2183" y="2051"/>
                  </a:lnTo>
                  <a:lnTo>
                    <a:pt x="2158" y="2093"/>
                  </a:lnTo>
                  <a:lnTo>
                    <a:pt x="2152" y="2142"/>
                  </a:lnTo>
                  <a:lnTo>
                    <a:pt x="2120" y="2181"/>
                  </a:lnTo>
                  <a:lnTo>
                    <a:pt x="2132" y="2222"/>
                  </a:lnTo>
                  <a:lnTo>
                    <a:pt x="2117" y="2246"/>
                  </a:lnTo>
                  <a:lnTo>
                    <a:pt x="2185" y="2333"/>
                  </a:lnTo>
                  <a:lnTo>
                    <a:pt x="2075" y="2376"/>
                  </a:lnTo>
                  <a:lnTo>
                    <a:pt x="2014" y="2376"/>
                  </a:lnTo>
                  <a:lnTo>
                    <a:pt x="1928" y="2407"/>
                  </a:lnTo>
                  <a:lnTo>
                    <a:pt x="1880" y="2526"/>
                  </a:lnTo>
                  <a:lnTo>
                    <a:pt x="1802" y="2555"/>
                  </a:lnTo>
                  <a:lnTo>
                    <a:pt x="1766" y="2539"/>
                  </a:lnTo>
                  <a:lnTo>
                    <a:pt x="1731" y="2598"/>
                  </a:lnTo>
                  <a:lnTo>
                    <a:pt x="1674" y="2579"/>
                  </a:lnTo>
                  <a:lnTo>
                    <a:pt x="1621" y="2638"/>
                  </a:lnTo>
                  <a:lnTo>
                    <a:pt x="1601" y="2718"/>
                  </a:lnTo>
                  <a:lnTo>
                    <a:pt x="1502" y="2852"/>
                  </a:lnTo>
                  <a:lnTo>
                    <a:pt x="1459" y="2888"/>
                  </a:lnTo>
                  <a:lnTo>
                    <a:pt x="1430" y="2860"/>
                  </a:lnTo>
                  <a:lnTo>
                    <a:pt x="1339" y="2876"/>
                  </a:lnTo>
                  <a:lnTo>
                    <a:pt x="1298" y="2823"/>
                  </a:lnTo>
                  <a:lnTo>
                    <a:pt x="1239" y="2821"/>
                  </a:lnTo>
                  <a:lnTo>
                    <a:pt x="1195" y="2781"/>
                  </a:lnTo>
                  <a:lnTo>
                    <a:pt x="1233" y="2707"/>
                  </a:lnTo>
                  <a:lnTo>
                    <a:pt x="1248" y="2659"/>
                  </a:lnTo>
                  <a:lnTo>
                    <a:pt x="1215" y="2612"/>
                  </a:lnTo>
                  <a:lnTo>
                    <a:pt x="1150" y="2630"/>
                  </a:lnTo>
                  <a:lnTo>
                    <a:pt x="1115" y="2709"/>
                  </a:lnTo>
                  <a:lnTo>
                    <a:pt x="1101" y="2846"/>
                  </a:lnTo>
                  <a:lnTo>
                    <a:pt x="1052" y="2901"/>
                  </a:lnTo>
                  <a:lnTo>
                    <a:pt x="939" y="2947"/>
                  </a:lnTo>
                  <a:lnTo>
                    <a:pt x="869" y="2941"/>
                  </a:lnTo>
                  <a:lnTo>
                    <a:pt x="810" y="2886"/>
                  </a:lnTo>
                  <a:lnTo>
                    <a:pt x="817" y="2795"/>
                  </a:lnTo>
                  <a:lnTo>
                    <a:pt x="874" y="2764"/>
                  </a:lnTo>
                  <a:lnTo>
                    <a:pt x="874" y="2657"/>
                  </a:lnTo>
                  <a:lnTo>
                    <a:pt x="829" y="2618"/>
                  </a:lnTo>
                  <a:lnTo>
                    <a:pt x="754" y="2620"/>
                  </a:lnTo>
                  <a:lnTo>
                    <a:pt x="658" y="2714"/>
                  </a:lnTo>
                  <a:lnTo>
                    <a:pt x="524" y="2714"/>
                  </a:lnTo>
                  <a:lnTo>
                    <a:pt x="441" y="2671"/>
                  </a:lnTo>
                  <a:lnTo>
                    <a:pt x="445" y="2610"/>
                  </a:lnTo>
                  <a:lnTo>
                    <a:pt x="378" y="2606"/>
                  </a:lnTo>
                  <a:lnTo>
                    <a:pt x="302" y="2539"/>
                  </a:lnTo>
                  <a:lnTo>
                    <a:pt x="351" y="2470"/>
                  </a:lnTo>
                  <a:lnTo>
                    <a:pt x="396" y="2457"/>
                  </a:lnTo>
                  <a:lnTo>
                    <a:pt x="376" y="2390"/>
                  </a:lnTo>
                  <a:lnTo>
                    <a:pt x="296" y="2362"/>
                  </a:lnTo>
                  <a:lnTo>
                    <a:pt x="203" y="2374"/>
                  </a:lnTo>
                  <a:lnTo>
                    <a:pt x="156" y="2429"/>
                  </a:lnTo>
                  <a:lnTo>
                    <a:pt x="111" y="2423"/>
                  </a:lnTo>
                  <a:lnTo>
                    <a:pt x="34" y="2333"/>
                  </a:lnTo>
                  <a:lnTo>
                    <a:pt x="0" y="2236"/>
                  </a:lnTo>
                  <a:lnTo>
                    <a:pt x="18" y="2179"/>
                  </a:lnTo>
                  <a:lnTo>
                    <a:pt x="10" y="2055"/>
                  </a:lnTo>
                  <a:lnTo>
                    <a:pt x="14" y="2057"/>
                  </a:lnTo>
                  <a:lnTo>
                    <a:pt x="30" y="2057"/>
                  </a:lnTo>
                  <a:lnTo>
                    <a:pt x="52" y="2059"/>
                  </a:lnTo>
                  <a:lnTo>
                    <a:pt x="79" y="2063"/>
                  </a:lnTo>
                  <a:lnTo>
                    <a:pt x="109" y="2065"/>
                  </a:lnTo>
                  <a:lnTo>
                    <a:pt x="138" y="2069"/>
                  </a:lnTo>
                  <a:lnTo>
                    <a:pt x="166" y="2073"/>
                  </a:lnTo>
                  <a:lnTo>
                    <a:pt x="189" y="2077"/>
                  </a:lnTo>
                  <a:lnTo>
                    <a:pt x="207" y="2081"/>
                  </a:lnTo>
                  <a:lnTo>
                    <a:pt x="243" y="2089"/>
                  </a:lnTo>
                  <a:lnTo>
                    <a:pt x="278" y="2089"/>
                  </a:lnTo>
                  <a:lnTo>
                    <a:pt x="308" y="2081"/>
                  </a:lnTo>
                  <a:lnTo>
                    <a:pt x="323" y="2075"/>
                  </a:lnTo>
                  <a:lnTo>
                    <a:pt x="337" y="2069"/>
                  </a:lnTo>
                  <a:lnTo>
                    <a:pt x="351" y="2067"/>
                  </a:lnTo>
                  <a:lnTo>
                    <a:pt x="367" y="2065"/>
                  </a:lnTo>
                  <a:lnTo>
                    <a:pt x="386" y="2069"/>
                  </a:lnTo>
                  <a:lnTo>
                    <a:pt x="412" y="2075"/>
                  </a:lnTo>
                  <a:lnTo>
                    <a:pt x="441" y="2079"/>
                  </a:lnTo>
                  <a:lnTo>
                    <a:pt x="473" y="2083"/>
                  </a:lnTo>
                  <a:lnTo>
                    <a:pt x="498" y="2087"/>
                  </a:lnTo>
                  <a:lnTo>
                    <a:pt x="518" y="2087"/>
                  </a:lnTo>
                  <a:lnTo>
                    <a:pt x="542" y="2089"/>
                  </a:lnTo>
                  <a:lnTo>
                    <a:pt x="560" y="2095"/>
                  </a:lnTo>
                  <a:lnTo>
                    <a:pt x="575" y="2104"/>
                  </a:lnTo>
                  <a:lnTo>
                    <a:pt x="589" y="2118"/>
                  </a:lnTo>
                  <a:lnTo>
                    <a:pt x="607" y="2134"/>
                  </a:lnTo>
                  <a:lnTo>
                    <a:pt x="626" y="2148"/>
                  </a:lnTo>
                  <a:lnTo>
                    <a:pt x="646" y="2156"/>
                  </a:lnTo>
                  <a:lnTo>
                    <a:pt x="666" y="2163"/>
                  </a:lnTo>
                  <a:lnTo>
                    <a:pt x="685" y="2173"/>
                  </a:lnTo>
                  <a:lnTo>
                    <a:pt x="709" y="2183"/>
                  </a:lnTo>
                  <a:lnTo>
                    <a:pt x="739" y="2193"/>
                  </a:lnTo>
                  <a:lnTo>
                    <a:pt x="762" y="2197"/>
                  </a:lnTo>
                  <a:lnTo>
                    <a:pt x="792" y="2199"/>
                  </a:lnTo>
                  <a:lnTo>
                    <a:pt x="821" y="2201"/>
                  </a:lnTo>
                  <a:lnTo>
                    <a:pt x="851" y="2201"/>
                  </a:lnTo>
                  <a:lnTo>
                    <a:pt x="874" y="2201"/>
                  </a:lnTo>
                  <a:lnTo>
                    <a:pt x="892" y="2203"/>
                  </a:lnTo>
                  <a:lnTo>
                    <a:pt x="904" y="2207"/>
                  </a:lnTo>
                  <a:lnTo>
                    <a:pt x="914" y="2215"/>
                  </a:lnTo>
                  <a:lnTo>
                    <a:pt x="924" y="2224"/>
                  </a:lnTo>
                  <a:lnTo>
                    <a:pt x="935" y="2232"/>
                  </a:lnTo>
                  <a:lnTo>
                    <a:pt x="947" y="2236"/>
                  </a:lnTo>
                  <a:lnTo>
                    <a:pt x="965" y="2238"/>
                  </a:lnTo>
                  <a:lnTo>
                    <a:pt x="985" y="2234"/>
                  </a:lnTo>
                  <a:lnTo>
                    <a:pt x="1002" y="2224"/>
                  </a:lnTo>
                  <a:lnTo>
                    <a:pt x="1024" y="2207"/>
                  </a:lnTo>
                  <a:lnTo>
                    <a:pt x="1048" y="2187"/>
                  </a:lnTo>
                  <a:lnTo>
                    <a:pt x="1073" y="2171"/>
                  </a:lnTo>
                  <a:lnTo>
                    <a:pt x="1103" y="2157"/>
                  </a:lnTo>
                  <a:lnTo>
                    <a:pt x="1134" y="2144"/>
                  </a:lnTo>
                  <a:lnTo>
                    <a:pt x="1164" y="2130"/>
                  </a:lnTo>
                  <a:lnTo>
                    <a:pt x="1199" y="2114"/>
                  </a:lnTo>
                  <a:lnTo>
                    <a:pt x="1241" y="2098"/>
                  </a:lnTo>
                  <a:lnTo>
                    <a:pt x="1282" y="2087"/>
                  </a:lnTo>
                  <a:lnTo>
                    <a:pt x="1325" y="2079"/>
                  </a:lnTo>
                  <a:lnTo>
                    <a:pt x="1345" y="2077"/>
                  </a:lnTo>
                  <a:lnTo>
                    <a:pt x="1357" y="2077"/>
                  </a:lnTo>
                  <a:lnTo>
                    <a:pt x="1363" y="2079"/>
                  </a:lnTo>
                  <a:lnTo>
                    <a:pt x="1367" y="2079"/>
                  </a:lnTo>
                  <a:lnTo>
                    <a:pt x="1371" y="2081"/>
                  </a:lnTo>
                  <a:lnTo>
                    <a:pt x="1378" y="2081"/>
                  </a:lnTo>
                  <a:lnTo>
                    <a:pt x="1392" y="2081"/>
                  </a:lnTo>
                  <a:lnTo>
                    <a:pt x="1418" y="2079"/>
                  </a:lnTo>
                  <a:lnTo>
                    <a:pt x="1463" y="2075"/>
                  </a:lnTo>
                  <a:lnTo>
                    <a:pt x="1498" y="2071"/>
                  </a:lnTo>
                  <a:lnTo>
                    <a:pt x="1526" y="2065"/>
                  </a:lnTo>
                  <a:lnTo>
                    <a:pt x="1548" y="2059"/>
                  </a:lnTo>
                  <a:lnTo>
                    <a:pt x="1561" y="2053"/>
                  </a:lnTo>
                  <a:lnTo>
                    <a:pt x="1571" y="2045"/>
                  </a:lnTo>
                  <a:lnTo>
                    <a:pt x="1577" y="2035"/>
                  </a:lnTo>
                  <a:lnTo>
                    <a:pt x="1581" y="2030"/>
                  </a:lnTo>
                  <a:lnTo>
                    <a:pt x="1589" y="2024"/>
                  </a:lnTo>
                  <a:lnTo>
                    <a:pt x="1603" y="2018"/>
                  </a:lnTo>
                  <a:lnTo>
                    <a:pt x="1622" y="2014"/>
                  </a:lnTo>
                  <a:lnTo>
                    <a:pt x="1640" y="2006"/>
                  </a:lnTo>
                  <a:lnTo>
                    <a:pt x="1656" y="1994"/>
                  </a:lnTo>
                  <a:lnTo>
                    <a:pt x="1668" y="1974"/>
                  </a:lnTo>
                  <a:lnTo>
                    <a:pt x="1674" y="1957"/>
                  </a:lnTo>
                  <a:lnTo>
                    <a:pt x="1680" y="1941"/>
                  </a:lnTo>
                  <a:lnTo>
                    <a:pt x="1685" y="1927"/>
                  </a:lnTo>
                  <a:lnTo>
                    <a:pt x="1697" y="1913"/>
                  </a:lnTo>
                  <a:lnTo>
                    <a:pt x="1715" y="1900"/>
                  </a:lnTo>
                  <a:lnTo>
                    <a:pt x="1737" y="1888"/>
                  </a:lnTo>
                  <a:lnTo>
                    <a:pt x="1752" y="1878"/>
                  </a:lnTo>
                  <a:lnTo>
                    <a:pt x="1764" y="1872"/>
                  </a:lnTo>
                  <a:lnTo>
                    <a:pt x="1772" y="1866"/>
                  </a:lnTo>
                  <a:lnTo>
                    <a:pt x="1780" y="1860"/>
                  </a:lnTo>
                  <a:lnTo>
                    <a:pt x="1790" y="1854"/>
                  </a:lnTo>
                  <a:lnTo>
                    <a:pt x="1804" y="1848"/>
                  </a:lnTo>
                  <a:lnTo>
                    <a:pt x="1817" y="1841"/>
                  </a:lnTo>
                  <a:lnTo>
                    <a:pt x="1831" y="1831"/>
                  </a:lnTo>
                  <a:lnTo>
                    <a:pt x="1837" y="1821"/>
                  </a:lnTo>
                  <a:lnTo>
                    <a:pt x="1837" y="1811"/>
                  </a:lnTo>
                  <a:lnTo>
                    <a:pt x="1825" y="1795"/>
                  </a:lnTo>
                  <a:lnTo>
                    <a:pt x="1809" y="1780"/>
                  </a:lnTo>
                  <a:lnTo>
                    <a:pt x="1794" y="1762"/>
                  </a:lnTo>
                  <a:lnTo>
                    <a:pt x="1780" y="1744"/>
                  </a:lnTo>
                  <a:lnTo>
                    <a:pt x="1772" y="1726"/>
                  </a:lnTo>
                  <a:lnTo>
                    <a:pt x="1772" y="1707"/>
                  </a:lnTo>
                  <a:lnTo>
                    <a:pt x="1772" y="1679"/>
                  </a:lnTo>
                  <a:lnTo>
                    <a:pt x="1776" y="1652"/>
                  </a:lnTo>
                  <a:lnTo>
                    <a:pt x="1782" y="1628"/>
                  </a:lnTo>
                  <a:lnTo>
                    <a:pt x="1790" y="1608"/>
                  </a:lnTo>
                  <a:lnTo>
                    <a:pt x="1806" y="1593"/>
                  </a:lnTo>
                  <a:lnTo>
                    <a:pt x="1823" y="1585"/>
                  </a:lnTo>
                  <a:lnTo>
                    <a:pt x="1843" y="1581"/>
                  </a:lnTo>
                  <a:lnTo>
                    <a:pt x="1863" y="1585"/>
                  </a:lnTo>
                  <a:lnTo>
                    <a:pt x="1884" y="1597"/>
                  </a:lnTo>
                  <a:lnTo>
                    <a:pt x="1910" y="1606"/>
                  </a:lnTo>
                  <a:lnTo>
                    <a:pt x="1937" y="1614"/>
                  </a:lnTo>
                  <a:lnTo>
                    <a:pt x="1963" y="1616"/>
                  </a:lnTo>
                  <a:lnTo>
                    <a:pt x="1985" y="1614"/>
                  </a:lnTo>
                  <a:lnTo>
                    <a:pt x="2002" y="1614"/>
                  </a:lnTo>
                  <a:lnTo>
                    <a:pt x="2020" y="1612"/>
                  </a:lnTo>
                  <a:lnTo>
                    <a:pt x="2034" y="1608"/>
                  </a:lnTo>
                  <a:lnTo>
                    <a:pt x="2046" y="1597"/>
                  </a:lnTo>
                  <a:lnTo>
                    <a:pt x="2058" y="1581"/>
                  </a:lnTo>
                  <a:lnTo>
                    <a:pt x="2071" y="1561"/>
                  </a:lnTo>
                  <a:lnTo>
                    <a:pt x="2085" y="1538"/>
                  </a:lnTo>
                  <a:lnTo>
                    <a:pt x="2101" y="1518"/>
                  </a:lnTo>
                  <a:lnTo>
                    <a:pt x="2117" y="1502"/>
                  </a:lnTo>
                  <a:lnTo>
                    <a:pt x="2130" y="1494"/>
                  </a:lnTo>
                  <a:lnTo>
                    <a:pt x="2146" y="1490"/>
                  </a:lnTo>
                  <a:lnTo>
                    <a:pt x="2166" y="1488"/>
                  </a:lnTo>
                  <a:lnTo>
                    <a:pt x="2189" y="1486"/>
                  </a:lnTo>
                  <a:lnTo>
                    <a:pt x="2213" y="1484"/>
                  </a:lnTo>
                  <a:lnTo>
                    <a:pt x="2231" y="1482"/>
                  </a:lnTo>
                  <a:lnTo>
                    <a:pt x="2243" y="1477"/>
                  </a:lnTo>
                  <a:lnTo>
                    <a:pt x="2254" y="1469"/>
                  </a:lnTo>
                  <a:lnTo>
                    <a:pt x="2268" y="1455"/>
                  </a:lnTo>
                  <a:lnTo>
                    <a:pt x="2284" y="1437"/>
                  </a:lnTo>
                  <a:lnTo>
                    <a:pt x="2298" y="1421"/>
                  </a:lnTo>
                  <a:lnTo>
                    <a:pt x="2308" y="1408"/>
                  </a:lnTo>
                  <a:lnTo>
                    <a:pt x="2311" y="1388"/>
                  </a:lnTo>
                  <a:lnTo>
                    <a:pt x="2315" y="1364"/>
                  </a:lnTo>
                  <a:lnTo>
                    <a:pt x="2321" y="1343"/>
                  </a:lnTo>
                  <a:lnTo>
                    <a:pt x="2331" y="1323"/>
                  </a:lnTo>
                  <a:lnTo>
                    <a:pt x="2351" y="1303"/>
                  </a:lnTo>
                  <a:lnTo>
                    <a:pt x="2374" y="1286"/>
                  </a:lnTo>
                  <a:lnTo>
                    <a:pt x="2402" y="1276"/>
                  </a:lnTo>
                  <a:lnTo>
                    <a:pt x="2416" y="1270"/>
                  </a:lnTo>
                  <a:lnTo>
                    <a:pt x="2426" y="1262"/>
                  </a:lnTo>
                  <a:lnTo>
                    <a:pt x="2433" y="1250"/>
                  </a:lnTo>
                  <a:lnTo>
                    <a:pt x="2443" y="1240"/>
                  </a:lnTo>
                  <a:lnTo>
                    <a:pt x="2455" y="1232"/>
                  </a:lnTo>
                  <a:lnTo>
                    <a:pt x="2469" y="1227"/>
                  </a:lnTo>
                  <a:lnTo>
                    <a:pt x="2487" y="1217"/>
                  </a:lnTo>
                  <a:lnTo>
                    <a:pt x="2510" y="1205"/>
                  </a:lnTo>
                  <a:lnTo>
                    <a:pt x="2534" y="1195"/>
                  </a:lnTo>
                  <a:lnTo>
                    <a:pt x="2559" y="1189"/>
                  </a:lnTo>
                  <a:lnTo>
                    <a:pt x="2583" y="1187"/>
                  </a:lnTo>
                  <a:lnTo>
                    <a:pt x="2607" y="1189"/>
                  </a:lnTo>
                  <a:lnTo>
                    <a:pt x="2628" y="1195"/>
                  </a:lnTo>
                  <a:lnTo>
                    <a:pt x="2652" y="1199"/>
                  </a:lnTo>
                  <a:lnTo>
                    <a:pt x="2670" y="1203"/>
                  </a:lnTo>
                  <a:lnTo>
                    <a:pt x="2685" y="1203"/>
                  </a:lnTo>
                  <a:lnTo>
                    <a:pt x="2697" y="1197"/>
                  </a:lnTo>
                  <a:lnTo>
                    <a:pt x="2707" y="1183"/>
                  </a:lnTo>
                  <a:lnTo>
                    <a:pt x="2713" y="1171"/>
                  </a:lnTo>
                  <a:lnTo>
                    <a:pt x="2713" y="1158"/>
                  </a:lnTo>
                  <a:lnTo>
                    <a:pt x="2707" y="1140"/>
                  </a:lnTo>
                  <a:lnTo>
                    <a:pt x="2695" y="1126"/>
                  </a:lnTo>
                  <a:lnTo>
                    <a:pt x="2682" y="1108"/>
                  </a:lnTo>
                  <a:lnTo>
                    <a:pt x="2662" y="1089"/>
                  </a:lnTo>
                  <a:lnTo>
                    <a:pt x="2644" y="1071"/>
                  </a:lnTo>
                  <a:lnTo>
                    <a:pt x="2626" y="1055"/>
                  </a:lnTo>
                  <a:lnTo>
                    <a:pt x="2611" y="1042"/>
                  </a:lnTo>
                  <a:lnTo>
                    <a:pt x="2575" y="1016"/>
                  </a:lnTo>
                  <a:lnTo>
                    <a:pt x="2538" y="1004"/>
                  </a:lnTo>
                  <a:lnTo>
                    <a:pt x="2524" y="998"/>
                  </a:lnTo>
                  <a:lnTo>
                    <a:pt x="2510" y="990"/>
                  </a:lnTo>
                  <a:lnTo>
                    <a:pt x="2498" y="986"/>
                  </a:lnTo>
                  <a:lnTo>
                    <a:pt x="2485" y="984"/>
                  </a:lnTo>
                  <a:lnTo>
                    <a:pt x="2469" y="990"/>
                  </a:lnTo>
                  <a:lnTo>
                    <a:pt x="2453" y="1006"/>
                  </a:lnTo>
                  <a:lnTo>
                    <a:pt x="2439" y="1024"/>
                  </a:lnTo>
                  <a:lnTo>
                    <a:pt x="2426" y="1040"/>
                  </a:lnTo>
                  <a:lnTo>
                    <a:pt x="2408" y="1051"/>
                  </a:lnTo>
                  <a:lnTo>
                    <a:pt x="2394" y="1053"/>
                  </a:lnTo>
                  <a:lnTo>
                    <a:pt x="2376" y="1049"/>
                  </a:lnTo>
                  <a:lnTo>
                    <a:pt x="2357" y="1044"/>
                  </a:lnTo>
                  <a:lnTo>
                    <a:pt x="2337" y="1036"/>
                  </a:lnTo>
                  <a:lnTo>
                    <a:pt x="2317" y="1032"/>
                  </a:lnTo>
                  <a:lnTo>
                    <a:pt x="2304" y="1034"/>
                  </a:lnTo>
                  <a:lnTo>
                    <a:pt x="2292" y="1042"/>
                  </a:lnTo>
                  <a:lnTo>
                    <a:pt x="2282" y="1053"/>
                  </a:lnTo>
                  <a:lnTo>
                    <a:pt x="2272" y="1067"/>
                  </a:lnTo>
                  <a:lnTo>
                    <a:pt x="2260" y="1079"/>
                  </a:lnTo>
                  <a:lnTo>
                    <a:pt x="2248" y="1087"/>
                  </a:lnTo>
                  <a:lnTo>
                    <a:pt x="2235" y="1087"/>
                  </a:lnTo>
                  <a:lnTo>
                    <a:pt x="2211" y="1075"/>
                  </a:lnTo>
                  <a:lnTo>
                    <a:pt x="2189" y="1061"/>
                  </a:lnTo>
                  <a:lnTo>
                    <a:pt x="2174" y="1044"/>
                  </a:lnTo>
                  <a:lnTo>
                    <a:pt x="2168" y="1024"/>
                  </a:lnTo>
                  <a:lnTo>
                    <a:pt x="2170" y="1010"/>
                  </a:lnTo>
                  <a:lnTo>
                    <a:pt x="2178" y="1002"/>
                  </a:lnTo>
                  <a:lnTo>
                    <a:pt x="2185" y="992"/>
                  </a:lnTo>
                  <a:lnTo>
                    <a:pt x="2193" y="982"/>
                  </a:lnTo>
                  <a:lnTo>
                    <a:pt x="2197" y="965"/>
                  </a:lnTo>
                  <a:lnTo>
                    <a:pt x="2199" y="935"/>
                  </a:lnTo>
                  <a:lnTo>
                    <a:pt x="2201" y="902"/>
                  </a:lnTo>
                  <a:lnTo>
                    <a:pt x="2207" y="868"/>
                  </a:lnTo>
                  <a:lnTo>
                    <a:pt x="2217" y="839"/>
                  </a:lnTo>
                  <a:lnTo>
                    <a:pt x="2229" y="811"/>
                  </a:lnTo>
                  <a:lnTo>
                    <a:pt x="2239" y="782"/>
                  </a:lnTo>
                  <a:lnTo>
                    <a:pt x="2248" y="754"/>
                  </a:lnTo>
                  <a:lnTo>
                    <a:pt x="2254" y="735"/>
                  </a:lnTo>
                  <a:lnTo>
                    <a:pt x="2262" y="721"/>
                  </a:lnTo>
                  <a:lnTo>
                    <a:pt x="2276" y="713"/>
                  </a:lnTo>
                  <a:lnTo>
                    <a:pt x="2296" y="711"/>
                  </a:lnTo>
                  <a:lnTo>
                    <a:pt x="2317" y="713"/>
                  </a:lnTo>
                  <a:lnTo>
                    <a:pt x="2331" y="719"/>
                  </a:lnTo>
                  <a:lnTo>
                    <a:pt x="2349" y="725"/>
                  </a:lnTo>
                  <a:lnTo>
                    <a:pt x="2365" y="733"/>
                  </a:lnTo>
                  <a:lnTo>
                    <a:pt x="2380" y="736"/>
                  </a:lnTo>
                  <a:lnTo>
                    <a:pt x="2394" y="736"/>
                  </a:lnTo>
                  <a:lnTo>
                    <a:pt x="2406" y="729"/>
                  </a:lnTo>
                  <a:lnTo>
                    <a:pt x="2424" y="703"/>
                  </a:lnTo>
                  <a:lnTo>
                    <a:pt x="2443" y="675"/>
                  </a:lnTo>
                  <a:lnTo>
                    <a:pt x="2463" y="650"/>
                  </a:lnTo>
                  <a:lnTo>
                    <a:pt x="2477" y="640"/>
                  </a:lnTo>
                  <a:lnTo>
                    <a:pt x="2493" y="636"/>
                  </a:lnTo>
                  <a:lnTo>
                    <a:pt x="2506" y="634"/>
                  </a:lnTo>
                  <a:lnTo>
                    <a:pt x="2522" y="630"/>
                  </a:lnTo>
                  <a:lnTo>
                    <a:pt x="2534" y="622"/>
                  </a:lnTo>
                  <a:lnTo>
                    <a:pt x="2540" y="611"/>
                  </a:lnTo>
                  <a:lnTo>
                    <a:pt x="2542" y="595"/>
                  </a:lnTo>
                  <a:lnTo>
                    <a:pt x="2538" y="577"/>
                  </a:lnTo>
                  <a:lnTo>
                    <a:pt x="2534" y="561"/>
                  </a:lnTo>
                  <a:lnTo>
                    <a:pt x="2530" y="548"/>
                  </a:lnTo>
                  <a:lnTo>
                    <a:pt x="2532" y="534"/>
                  </a:lnTo>
                  <a:lnTo>
                    <a:pt x="2536" y="518"/>
                  </a:lnTo>
                  <a:lnTo>
                    <a:pt x="2542" y="498"/>
                  </a:lnTo>
                  <a:lnTo>
                    <a:pt x="2550" y="477"/>
                  </a:lnTo>
                  <a:lnTo>
                    <a:pt x="2556" y="459"/>
                  </a:lnTo>
                  <a:lnTo>
                    <a:pt x="2561" y="443"/>
                  </a:lnTo>
                  <a:lnTo>
                    <a:pt x="2567" y="416"/>
                  </a:lnTo>
                  <a:lnTo>
                    <a:pt x="2571" y="386"/>
                  </a:lnTo>
                  <a:lnTo>
                    <a:pt x="2579" y="355"/>
                  </a:lnTo>
                  <a:lnTo>
                    <a:pt x="2585" y="337"/>
                  </a:lnTo>
                  <a:lnTo>
                    <a:pt x="2589" y="327"/>
                  </a:lnTo>
                  <a:lnTo>
                    <a:pt x="2595" y="317"/>
                  </a:lnTo>
                  <a:lnTo>
                    <a:pt x="2603" y="305"/>
                  </a:lnTo>
                  <a:lnTo>
                    <a:pt x="2615" y="294"/>
                  </a:lnTo>
                  <a:lnTo>
                    <a:pt x="2626" y="276"/>
                  </a:lnTo>
                  <a:lnTo>
                    <a:pt x="2632" y="260"/>
                  </a:lnTo>
                  <a:lnTo>
                    <a:pt x="2634" y="246"/>
                  </a:lnTo>
                  <a:lnTo>
                    <a:pt x="2634" y="231"/>
                  </a:lnTo>
                  <a:lnTo>
                    <a:pt x="2632" y="209"/>
                  </a:lnTo>
                  <a:lnTo>
                    <a:pt x="2632" y="185"/>
                  </a:lnTo>
                  <a:lnTo>
                    <a:pt x="2628" y="164"/>
                  </a:lnTo>
                  <a:lnTo>
                    <a:pt x="2622" y="150"/>
                  </a:lnTo>
                  <a:lnTo>
                    <a:pt x="2615" y="146"/>
                  </a:lnTo>
                  <a:lnTo>
                    <a:pt x="2605" y="148"/>
                  </a:lnTo>
                  <a:lnTo>
                    <a:pt x="2593" y="152"/>
                  </a:lnTo>
                  <a:lnTo>
                    <a:pt x="2581" y="156"/>
                  </a:lnTo>
                  <a:lnTo>
                    <a:pt x="2567" y="158"/>
                  </a:lnTo>
                  <a:lnTo>
                    <a:pt x="2556" y="156"/>
                  </a:lnTo>
                  <a:lnTo>
                    <a:pt x="2548" y="148"/>
                  </a:lnTo>
                  <a:lnTo>
                    <a:pt x="2546" y="136"/>
                  </a:lnTo>
                  <a:lnTo>
                    <a:pt x="2548" y="124"/>
                  </a:lnTo>
                  <a:lnTo>
                    <a:pt x="2550" y="116"/>
                  </a:lnTo>
                  <a:lnTo>
                    <a:pt x="2552" y="115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6" name="Freeform 106"/>
            <p:cNvSpPr>
              <a:spLocks/>
            </p:cNvSpPr>
            <p:nvPr/>
          </p:nvSpPr>
          <p:spPr bwMode="gray">
            <a:xfrm>
              <a:off x="3001690" y="1412206"/>
              <a:ext cx="2605088" cy="2338388"/>
            </a:xfrm>
            <a:custGeom>
              <a:avLst/>
              <a:gdLst>
                <a:gd name="T0" fmla="*/ 651 w 3282"/>
                <a:gd name="T1" fmla="*/ 10 h 2947"/>
                <a:gd name="T2" fmla="*/ 669 w 3282"/>
                <a:gd name="T3" fmla="*/ 0 h 2947"/>
                <a:gd name="T4" fmla="*/ 720 w 3282"/>
                <a:gd name="T5" fmla="*/ 75 h 2947"/>
                <a:gd name="T6" fmla="*/ 808 w 3282"/>
                <a:gd name="T7" fmla="*/ 154 h 2947"/>
                <a:gd name="T8" fmla="*/ 761 w 3282"/>
                <a:gd name="T9" fmla="*/ 265 h 2947"/>
                <a:gd name="T10" fmla="*/ 737 w 3282"/>
                <a:gd name="T11" fmla="*/ 326 h 2947"/>
                <a:gd name="T12" fmla="*/ 793 w 3282"/>
                <a:gd name="T13" fmla="*/ 368 h 2947"/>
                <a:gd name="T14" fmla="*/ 785 w 3282"/>
                <a:gd name="T15" fmla="*/ 441 h 2947"/>
                <a:gd name="T16" fmla="*/ 710 w 3282"/>
                <a:gd name="T17" fmla="*/ 486 h 2947"/>
                <a:gd name="T18" fmla="*/ 693 w 3282"/>
                <a:gd name="T19" fmla="*/ 529 h 2947"/>
                <a:gd name="T20" fmla="*/ 634 w 3282"/>
                <a:gd name="T21" fmla="*/ 485 h 2947"/>
                <a:gd name="T22" fmla="*/ 587 w 3282"/>
                <a:gd name="T23" fmla="*/ 518 h 2947"/>
                <a:gd name="T24" fmla="*/ 530 w 3282"/>
                <a:gd name="T25" fmla="*/ 545 h 2947"/>
                <a:gd name="T26" fmla="*/ 470 w 3282"/>
                <a:gd name="T27" fmla="*/ 631 h 2947"/>
                <a:gd name="T28" fmla="*/ 376 w 3282"/>
                <a:gd name="T29" fmla="*/ 713 h 2947"/>
                <a:gd name="T30" fmla="*/ 309 w 3282"/>
                <a:gd name="T31" fmla="*/ 676 h 2947"/>
                <a:gd name="T32" fmla="*/ 235 w 3282"/>
                <a:gd name="T33" fmla="*/ 736 h 2947"/>
                <a:gd name="T34" fmla="*/ 189 w 3282"/>
                <a:gd name="T35" fmla="*/ 655 h 2947"/>
                <a:gd name="T36" fmla="*/ 88 w 3282"/>
                <a:gd name="T37" fmla="*/ 617 h 2947"/>
                <a:gd name="T38" fmla="*/ 9 w 3282"/>
                <a:gd name="T39" fmla="*/ 583 h 2947"/>
                <a:gd name="T40" fmla="*/ 20 w 3282"/>
                <a:gd name="T41" fmla="*/ 515 h 2947"/>
                <a:gd name="T42" fmla="*/ 70 w 3282"/>
                <a:gd name="T43" fmla="*/ 522 h 2947"/>
                <a:gd name="T44" fmla="*/ 103 w 3282"/>
                <a:gd name="T45" fmla="*/ 518 h 2947"/>
                <a:gd name="T46" fmla="*/ 144 w 3282"/>
                <a:gd name="T47" fmla="*/ 526 h 2947"/>
                <a:gd name="T48" fmla="*/ 178 w 3282"/>
                <a:gd name="T49" fmla="*/ 545 h 2947"/>
                <a:gd name="T50" fmla="*/ 223 w 3282"/>
                <a:gd name="T51" fmla="*/ 550 h 2947"/>
                <a:gd name="T52" fmla="*/ 246 w 3282"/>
                <a:gd name="T53" fmla="*/ 558 h 2947"/>
                <a:gd name="T54" fmla="*/ 291 w 3282"/>
                <a:gd name="T55" fmla="*/ 532 h 2947"/>
                <a:gd name="T56" fmla="*/ 341 w 3282"/>
                <a:gd name="T57" fmla="*/ 519 h 2947"/>
                <a:gd name="T58" fmla="*/ 375 w 3282"/>
                <a:gd name="T59" fmla="*/ 517 h 2947"/>
                <a:gd name="T60" fmla="*/ 398 w 3282"/>
                <a:gd name="T61" fmla="*/ 506 h 2947"/>
                <a:gd name="T62" fmla="*/ 420 w 3282"/>
                <a:gd name="T63" fmla="*/ 485 h 2947"/>
                <a:gd name="T64" fmla="*/ 443 w 3282"/>
                <a:gd name="T65" fmla="*/ 466 h 2947"/>
                <a:gd name="T66" fmla="*/ 459 w 3282"/>
                <a:gd name="T67" fmla="*/ 452 h 2947"/>
                <a:gd name="T68" fmla="*/ 443 w 3282"/>
                <a:gd name="T69" fmla="*/ 419 h 2947"/>
                <a:gd name="T70" fmla="*/ 466 w 3282"/>
                <a:gd name="T71" fmla="*/ 396 h 2947"/>
                <a:gd name="T72" fmla="*/ 505 w 3282"/>
                <a:gd name="T73" fmla="*/ 403 h 2947"/>
                <a:gd name="T74" fmla="*/ 530 w 3282"/>
                <a:gd name="T75" fmla="*/ 375 h 2947"/>
                <a:gd name="T76" fmla="*/ 561 w 3282"/>
                <a:gd name="T77" fmla="*/ 369 h 2947"/>
                <a:gd name="T78" fmla="*/ 579 w 3282"/>
                <a:gd name="T79" fmla="*/ 341 h 2947"/>
                <a:gd name="T80" fmla="*/ 607 w 3282"/>
                <a:gd name="T81" fmla="*/ 315 h 2947"/>
                <a:gd name="T82" fmla="*/ 634 w 3282"/>
                <a:gd name="T83" fmla="*/ 298 h 2947"/>
                <a:gd name="T84" fmla="*/ 672 w 3282"/>
                <a:gd name="T85" fmla="*/ 300 h 2947"/>
                <a:gd name="T86" fmla="*/ 671 w 3282"/>
                <a:gd name="T87" fmla="*/ 277 h 2947"/>
                <a:gd name="T88" fmla="*/ 631 w 3282"/>
                <a:gd name="T89" fmla="*/ 249 h 2947"/>
                <a:gd name="T90" fmla="*/ 607 w 3282"/>
                <a:gd name="T91" fmla="*/ 260 h 2947"/>
                <a:gd name="T92" fmla="*/ 576 w 3282"/>
                <a:gd name="T93" fmla="*/ 258 h 2947"/>
                <a:gd name="T94" fmla="*/ 553 w 3282"/>
                <a:gd name="T95" fmla="*/ 268 h 2947"/>
                <a:gd name="T96" fmla="*/ 549 w 3282"/>
                <a:gd name="T97" fmla="*/ 245 h 2947"/>
                <a:gd name="T98" fmla="*/ 560 w 3282"/>
                <a:gd name="T99" fmla="*/ 195 h 2947"/>
                <a:gd name="T100" fmla="*/ 583 w 3282"/>
                <a:gd name="T101" fmla="*/ 179 h 2947"/>
                <a:gd name="T102" fmla="*/ 611 w 3282"/>
                <a:gd name="T103" fmla="*/ 168 h 2947"/>
                <a:gd name="T104" fmla="*/ 635 w 3282"/>
                <a:gd name="T105" fmla="*/ 152 h 2947"/>
                <a:gd name="T106" fmla="*/ 636 w 3282"/>
                <a:gd name="T107" fmla="*/ 124 h 2947"/>
                <a:gd name="T108" fmla="*/ 647 w 3282"/>
                <a:gd name="T109" fmla="*/ 84 h 2947"/>
                <a:gd name="T110" fmla="*/ 659 w 3282"/>
                <a:gd name="T111" fmla="*/ 61 h 2947"/>
                <a:gd name="T112" fmla="*/ 652 w 3282"/>
                <a:gd name="T113" fmla="*/ 37 h 2947"/>
                <a:gd name="T114" fmla="*/ 637 w 3282"/>
                <a:gd name="T115" fmla="*/ 31 h 2947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3282"/>
                <a:gd name="T175" fmla="*/ 0 h 2947"/>
                <a:gd name="T176" fmla="*/ 3282 w 3282"/>
                <a:gd name="T177" fmla="*/ 2947 h 2947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3282" h="2947">
                  <a:moveTo>
                    <a:pt x="2552" y="115"/>
                  </a:moveTo>
                  <a:lnTo>
                    <a:pt x="2554" y="111"/>
                  </a:lnTo>
                  <a:lnTo>
                    <a:pt x="2559" y="101"/>
                  </a:lnTo>
                  <a:lnTo>
                    <a:pt x="2569" y="87"/>
                  </a:lnTo>
                  <a:lnTo>
                    <a:pt x="2579" y="73"/>
                  </a:lnTo>
                  <a:lnTo>
                    <a:pt x="2589" y="55"/>
                  </a:lnTo>
                  <a:lnTo>
                    <a:pt x="2601" y="42"/>
                  </a:lnTo>
                  <a:lnTo>
                    <a:pt x="2609" y="28"/>
                  </a:lnTo>
                  <a:lnTo>
                    <a:pt x="2617" y="20"/>
                  </a:lnTo>
                  <a:lnTo>
                    <a:pt x="2628" y="12"/>
                  </a:lnTo>
                  <a:lnTo>
                    <a:pt x="2642" y="6"/>
                  </a:lnTo>
                  <a:lnTo>
                    <a:pt x="2658" y="2"/>
                  </a:lnTo>
                  <a:lnTo>
                    <a:pt x="2670" y="0"/>
                  </a:lnTo>
                  <a:lnTo>
                    <a:pt x="2676" y="0"/>
                  </a:lnTo>
                  <a:lnTo>
                    <a:pt x="2715" y="50"/>
                  </a:lnTo>
                  <a:lnTo>
                    <a:pt x="2670" y="132"/>
                  </a:lnTo>
                  <a:lnTo>
                    <a:pt x="2758" y="183"/>
                  </a:lnTo>
                  <a:lnTo>
                    <a:pt x="2782" y="142"/>
                  </a:lnTo>
                  <a:lnTo>
                    <a:pt x="2849" y="164"/>
                  </a:lnTo>
                  <a:lnTo>
                    <a:pt x="2853" y="231"/>
                  </a:lnTo>
                  <a:lnTo>
                    <a:pt x="2880" y="303"/>
                  </a:lnTo>
                  <a:lnTo>
                    <a:pt x="2983" y="303"/>
                  </a:lnTo>
                  <a:lnTo>
                    <a:pt x="3091" y="268"/>
                  </a:lnTo>
                  <a:lnTo>
                    <a:pt x="3138" y="207"/>
                  </a:lnTo>
                  <a:lnTo>
                    <a:pt x="3250" y="286"/>
                  </a:lnTo>
                  <a:lnTo>
                    <a:pt x="3231" y="386"/>
                  </a:lnTo>
                  <a:lnTo>
                    <a:pt x="3201" y="500"/>
                  </a:lnTo>
                  <a:lnTo>
                    <a:pt x="3231" y="616"/>
                  </a:lnTo>
                  <a:lnTo>
                    <a:pt x="3199" y="632"/>
                  </a:lnTo>
                  <a:lnTo>
                    <a:pt x="3191" y="701"/>
                  </a:lnTo>
                  <a:lnTo>
                    <a:pt x="3140" y="756"/>
                  </a:lnTo>
                  <a:lnTo>
                    <a:pt x="3085" y="866"/>
                  </a:lnTo>
                  <a:lnTo>
                    <a:pt x="3002" y="957"/>
                  </a:lnTo>
                  <a:lnTo>
                    <a:pt x="2987" y="1004"/>
                  </a:lnTo>
                  <a:lnTo>
                    <a:pt x="3042" y="1063"/>
                  </a:lnTo>
                  <a:lnTo>
                    <a:pt x="3083" y="1120"/>
                  </a:lnTo>
                  <a:lnTo>
                    <a:pt x="3071" y="1201"/>
                  </a:lnTo>
                  <a:lnTo>
                    <a:pt x="3079" y="1266"/>
                  </a:lnTo>
                  <a:lnTo>
                    <a:pt x="3030" y="1244"/>
                  </a:lnTo>
                  <a:lnTo>
                    <a:pt x="3014" y="1264"/>
                  </a:lnTo>
                  <a:lnTo>
                    <a:pt x="2971" y="1250"/>
                  </a:lnTo>
                  <a:lnTo>
                    <a:pt x="2947" y="1305"/>
                  </a:lnTo>
                  <a:lnTo>
                    <a:pt x="2989" y="1313"/>
                  </a:lnTo>
                  <a:lnTo>
                    <a:pt x="3030" y="1368"/>
                  </a:lnTo>
                  <a:lnTo>
                    <a:pt x="3024" y="1451"/>
                  </a:lnTo>
                  <a:lnTo>
                    <a:pt x="3059" y="1500"/>
                  </a:lnTo>
                  <a:lnTo>
                    <a:pt x="3061" y="1530"/>
                  </a:lnTo>
                  <a:lnTo>
                    <a:pt x="3091" y="1536"/>
                  </a:lnTo>
                  <a:lnTo>
                    <a:pt x="3170" y="1475"/>
                  </a:lnTo>
                  <a:lnTo>
                    <a:pt x="3209" y="1541"/>
                  </a:lnTo>
                  <a:lnTo>
                    <a:pt x="3244" y="1608"/>
                  </a:lnTo>
                  <a:lnTo>
                    <a:pt x="3282" y="1630"/>
                  </a:lnTo>
                  <a:lnTo>
                    <a:pt x="3282" y="1677"/>
                  </a:lnTo>
                  <a:lnTo>
                    <a:pt x="3239" y="1728"/>
                  </a:lnTo>
                  <a:lnTo>
                    <a:pt x="3189" y="1776"/>
                  </a:lnTo>
                  <a:lnTo>
                    <a:pt x="3138" y="1766"/>
                  </a:lnTo>
                  <a:lnTo>
                    <a:pt x="3134" y="1803"/>
                  </a:lnTo>
                  <a:lnTo>
                    <a:pt x="3101" y="1819"/>
                  </a:lnTo>
                  <a:lnTo>
                    <a:pt x="3032" y="1839"/>
                  </a:lnTo>
                  <a:lnTo>
                    <a:pt x="2981" y="1898"/>
                  </a:lnTo>
                  <a:lnTo>
                    <a:pt x="2928" y="1941"/>
                  </a:lnTo>
                  <a:lnTo>
                    <a:pt x="2884" y="2012"/>
                  </a:lnTo>
                  <a:lnTo>
                    <a:pt x="2839" y="1947"/>
                  </a:lnTo>
                  <a:lnTo>
                    <a:pt x="2798" y="1917"/>
                  </a:lnTo>
                  <a:lnTo>
                    <a:pt x="2768" y="1945"/>
                  </a:lnTo>
                  <a:lnTo>
                    <a:pt x="2788" y="1967"/>
                  </a:lnTo>
                  <a:lnTo>
                    <a:pt x="2788" y="2032"/>
                  </a:lnTo>
                  <a:lnTo>
                    <a:pt x="2811" y="2087"/>
                  </a:lnTo>
                  <a:lnTo>
                    <a:pt x="2778" y="2140"/>
                  </a:lnTo>
                  <a:lnTo>
                    <a:pt x="2770" y="2118"/>
                  </a:lnTo>
                  <a:lnTo>
                    <a:pt x="2703" y="2116"/>
                  </a:lnTo>
                  <a:lnTo>
                    <a:pt x="2656" y="2073"/>
                  </a:lnTo>
                  <a:lnTo>
                    <a:pt x="2640" y="2012"/>
                  </a:lnTo>
                  <a:lnTo>
                    <a:pt x="2607" y="1971"/>
                  </a:lnTo>
                  <a:lnTo>
                    <a:pt x="2581" y="1925"/>
                  </a:lnTo>
                  <a:lnTo>
                    <a:pt x="2556" y="1911"/>
                  </a:lnTo>
                  <a:lnTo>
                    <a:pt x="2536" y="1941"/>
                  </a:lnTo>
                  <a:lnTo>
                    <a:pt x="2506" y="1943"/>
                  </a:lnTo>
                  <a:lnTo>
                    <a:pt x="2469" y="1967"/>
                  </a:lnTo>
                  <a:lnTo>
                    <a:pt x="2479" y="2035"/>
                  </a:lnTo>
                  <a:lnTo>
                    <a:pt x="2441" y="2049"/>
                  </a:lnTo>
                  <a:lnTo>
                    <a:pt x="2414" y="2039"/>
                  </a:lnTo>
                  <a:lnTo>
                    <a:pt x="2386" y="2075"/>
                  </a:lnTo>
                  <a:lnTo>
                    <a:pt x="2347" y="2073"/>
                  </a:lnTo>
                  <a:lnTo>
                    <a:pt x="2296" y="2128"/>
                  </a:lnTo>
                  <a:lnTo>
                    <a:pt x="2248" y="2132"/>
                  </a:lnTo>
                  <a:lnTo>
                    <a:pt x="2231" y="2055"/>
                  </a:lnTo>
                  <a:lnTo>
                    <a:pt x="2183" y="2051"/>
                  </a:lnTo>
                  <a:lnTo>
                    <a:pt x="2158" y="2093"/>
                  </a:lnTo>
                  <a:lnTo>
                    <a:pt x="2152" y="2142"/>
                  </a:lnTo>
                  <a:lnTo>
                    <a:pt x="2120" y="2181"/>
                  </a:lnTo>
                  <a:lnTo>
                    <a:pt x="2132" y="2222"/>
                  </a:lnTo>
                  <a:lnTo>
                    <a:pt x="2117" y="2246"/>
                  </a:lnTo>
                  <a:lnTo>
                    <a:pt x="2185" y="2333"/>
                  </a:lnTo>
                  <a:lnTo>
                    <a:pt x="2075" y="2376"/>
                  </a:lnTo>
                  <a:lnTo>
                    <a:pt x="2014" y="2376"/>
                  </a:lnTo>
                  <a:lnTo>
                    <a:pt x="1928" y="2407"/>
                  </a:lnTo>
                  <a:lnTo>
                    <a:pt x="1880" y="2526"/>
                  </a:lnTo>
                  <a:lnTo>
                    <a:pt x="1802" y="2555"/>
                  </a:lnTo>
                  <a:lnTo>
                    <a:pt x="1766" y="2539"/>
                  </a:lnTo>
                  <a:lnTo>
                    <a:pt x="1731" y="2598"/>
                  </a:lnTo>
                  <a:lnTo>
                    <a:pt x="1674" y="2579"/>
                  </a:lnTo>
                  <a:lnTo>
                    <a:pt x="1621" y="2638"/>
                  </a:lnTo>
                  <a:lnTo>
                    <a:pt x="1601" y="2718"/>
                  </a:lnTo>
                  <a:lnTo>
                    <a:pt x="1502" y="2852"/>
                  </a:lnTo>
                  <a:lnTo>
                    <a:pt x="1459" y="2888"/>
                  </a:lnTo>
                  <a:lnTo>
                    <a:pt x="1430" y="2860"/>
                  </a:lnTo>
                  <a:lnTo>
                    <a:pt x="1339" y="2876"/>
                  </a:lnTo>
                  <a:lnTo>
                    <a:pt x="1298" y="2823"/>
                  </a:lnTo>
                  <a:lnTo>
                    <a:pt x="1239" y="2821"/>
                  </a:lnTo>
                  <a:lnTo>
                    <a:pt x="1195" y="2781"/>
                  </a:lnTo>
                  <a:lnTo>
                    <a:pt x="1233" y="2707"/>
                  </a:lnTo>
                  <a:lnTo>
                    <a:pt x="1248" y="2659"/>
                  </a:lnTo>
                  <a:lnTo>
                    <a:pt x="1215" y="2612"/>
                  </a:lnTo>
                  <a:lnTo>
                    <a:pt x="1150" y="2630"/>
                  </a:lnTo>
                  <a:lnTo>
                    <a:pt x="1115" y="2709"/>
                  </a:lnTo>
                  <a:lnTo>
                    <a:pt x="1101" y="2846"/>
                  </a:lnTo>
                  <a:lnTo>
                    <a:pt x="1052" y="2901"/>
                  </a:lnTo>
                  <a:lnTo>
                    <a:pt x="939" y="2947"/>
                  </a:lnTo>
                  <a:lnTo>
                    <a:pt x="869" y="2941"/>
                  </a:lnTo>
                  <a:lnTo>
                    <a:pt x="810" y="2886"/>
                  </a:lnTo>
                  <a:lnTo>
                    <a:pt x="817" y="2795"/>
                  </a:lnTo>
                  <a:lnTo>
                    <a:pt x="874" y="2764"/>
                  </a:lnTo>
                  <a:lnTo>
                    <a:pt x="874" y="2657"/>
                  </a:lnTo>
                  <a:lnTo>
                    <a:pt x="829" y="2618"/>
                  </a:lnTo>
                  <a:lnTo>
                    <a:pt x="754" y="2620"/>
                  </a:lnTo>
                  <a:lnTo>
                    <a:pt x="658" y="2714"/>
                  </a:lnTo>
                  <a:lnTo>
                    <a:pt x="524" y="2714"/>
                  </a:lnTo>
                  <a:lnTo>
                    <a:pt x="441" y="2671"/>
                  </a:lnTo>
                  <a:lnTo>
                    <a:pt x="445" y="2610"/>
                  </a:lnTo>
                  <a:lnTo>
                    <a:pt x="378" y="2606"/>
                  </a:lnTo>
                  <a:lnTo>
                    <a:pt x="302" y="2539"/>
                  </a:lnTo>
                  <a:lnTo>
                    <a:pt x="351" y="2470"/>
                  </a:lnTo>
                  <a:lnTo>
                    <a:pt x="396" y="2457"/>
                  </a:lnTo>
                  <a:lnTo>
                    <a:pt x="376" y="2390"/>
                  </a:lnTo>
                  <a:lnTo>
                    <a:pt x="296" y="2362"/>
                  </a:lnTo>
                  <a:lnTo>
                    <a:pt x="203" y="2374"/>
                  </a:lnTo>
                  <a:lnTo>
                    <a:pt x="156" y="2429"/>
                  </a:lnTo>
                  <a:lnTo>
                    <a:pt x="111" y="2423"/>
                  </a:lnTo>
                  <a:lnTo>
                    <a:pt x="34" y="2333"/>
                  </a:lnTo>
                  <a:lnTo>
                    <a:pt x="0" y="2236"/>
                  </a:lnTo>
                  <a:lnTo>
                    <a:pt x="18" y="2179"/>
                  </a:lnTo>
                  <a:lnTo>
                    <a:pt x="10" y="2055"/>
                  </a:lnTo>
                  <a:lnTo>
                    <a:pt x="14" y="2057"/>
                  </a:lnTo>
                  <a:lnTo>
                    <a:pt x="30" y="2057"/>
                  </a:lnTo>
                  <a:lnTo>
                    <a:pt x="52" y="2059"/>
                  </a:lnTo>
                  <a:lnTo>
                    <a:pt x="79" y="2063"/>
                  </a:lnTo>
                  <a:lnTo>
                    <a:pt x="109" y="2065"/>
                  </a:lnTo>
                  <a:lnTo>
                    <a:pt x="138" y="2069"/>
                  </a:lnTo>
                  <a:lnTo>
                    <a:pt x="166" y="2073"/>
                  </a:lnTo>
                  <a:lnTo>
                    <a:pt x="189" y="2077"/>
                  </a:lnTo>
                  <a:lnTo>
                    <a:pt x="207" y="2081"/>
                  </a:lnTo>
                  <a:lnTo>
                    <a:pt x="243" y="2089"/>
                  </a:lnTo>
                  <a:lnTo>
                    <a:pt x="278" y="2089"/>
                  </a:lnTo>
                  <a:lnTo>
                    <a:pt x="308" y="2081"/>
                  </a:lnTo>
                  <a:lnTo>
                    <a:pt x="323" y="2075"/>
                  </a:lnTo>
                  <a:lnTo>
                    <a:pt x="337" y="2069"/>
                  </a:lnTo>
                  <a:lnTo>
                    <a:pt x="351" y="2067"/>
                  </a:lnTo>
                  <a:lnTo>
                    <a:pt x="367" y="2065"/>
                  </a:lnTo>
                  <a:lnTo>
                    <a:pt x="386" y="2069"/>
                  </a:lnTo>
                  <a:lnTo>
                    <a:pt x="412" y="2075"/>
                  </a:lnTo>
                  <a:lnTo>
                    <a:pt x="441" y="2079"/>
                  </a:lnTo>
                  <a:lnTo>
                    <a:pt x="473" y="2083"/>
                  </a:lnTo>
                  <a:lnTo>
                    <a:pt x="498" y="2087"/>
                  </a:lnTo>
                  <a:lnTo>
                    <a:pt x="518" y="2087"/>
                  </a:lnTo>
                  <a:lnTo>
                    <a:pt x="542" y="2089"/>
                  </a:lnTo>
                  <a:lnTo>
                    <a:pt x="560" y="2095"/>
                  </a:lnTo>
                  <a:lnTo>
                    <a:pt x="575" y="2104"/>
                  </a:lnTo>
                  <a:lnTo>
                    <a:pt x="589" y="2118"/>
                  </a:lnTo>
                  <a:lnTo>
                    <a:pt x="607" y="2134"/>
                  </a:lnTo>
                  <a:lnTo>
                    <a:pt x="626" y="2148"/>
                  </a:lnTo>
                  <a:lnTo>
                    <a:pt x="646" y="2156"/>
                  </a:lnTo>
                  <a:lnTo>
                    <a:pt x="666" y="2163"/>
                  </a:lnTo>
                  <a:lnTo>
                    <a:pt x="685" y="2173"/>
                  </a:lnTo>
                  <a:lnTo>
                    <a:pt x="709" y="2183"/>
                  </a:lnTo>
                  <a:lnTo>
                    <a:pt x="739" y="2193"/>
                  </a:lnTo>
                  <a:lnTo>
                    <a:pt x="762" y="2197"/>
                  </a:lnTo>
                  <a:lnTo>
                    <a:pt x="792" y="2199"/>
                  </a:lnTo>
                  <a:lnTo>
                    <a:pt x="821" y="2201"/>
                  </a:lnTo>
                  <a:lnTo>
                    <a:pt x="851" y="2201"/>
                  </a:lnTo>
                  <a:lnTo>
                    <a:pt x="874" y="2201"/>
                  </a:lnTo>
                  <a:lnTo>
                    <a:pt x="892" y="2203"/>
                  </a:lnTo>
                  <a:lnTo>
                    <a:pt x="904" y="2207"/>
                  </a:lnTo>
                  <a:lnTo>
                    <a:pt x="914" y="2215"/>
                  </a:lnTo>
                  <a:lnTo>
                    <a:pt x="924" y="2224"/>
                  </a:lnTo>
                  <a:lnTo>
                    <a:pt x="935" y="2232"/>
                  </a:lnTo>
                  <a:lnTo>
                    <a:pt x="947" y="2236"/>
                  </a:lnTo>
                  <a:lnTo>
                    <a:pt x="965" y="2238"/>
                  </a:lnTo>
                  <a:lnTo>
                    <a:pt x="985" y="2234"/>
                  </a:lnTo>
                  <a:lnTo>
                    <a:pt x="1002" y="2224"/>
                  </a:lnTo>
                  <a:lnTo>
                    <a:pt x="1024" y="2207"/>
                  </a:lnTo>
                  <a:lnTo>
                    <a:pt x="1048" y="2187"/>
                  </a:lnTo>
                  <a:lnTo>
                    <a:pt x="1073" y="2171"/>
                  </a:lnTo>
                  <a:lnTo>
                    <a:pt x="1103" y="2157"/>
                  </a:lnTo>
                  <a:lnTo>
                    <a:pt x="1134" y="2144"/>
                  </a:lnTo>
                  <a:lnTo>
                    <a:pt x="1164" y="2130"/>
                  </a:lnTo>
                  <a:lnTo>
                    <a:pt x="1199" y="2114"/>
                  </a:lnTo>
                  <a:lnTo>
                    <a:pt x="1241" y="2098"/>
                  </a:lnTo>
                  <a:lnTo>
                    <a:pt x="1282" y="2087"/>
                  </a:lnTo>
                  <a:lnTo>
                    <a:pt x="1325" y="2079"/>
                  </a:lnTo>
                  <a:lnTo>
                    <a:pt x="1345" y="2077"/>
                  </a:lnTo>
                  <a:lnTo>
                    <a:pt x="1357" y="2077"/>
                  </a:lnTo>
                  <a:lnTo>
                    <a:pt x="1363" y="2079"/>
                  </a:lnTo>
                  <a:lnTo>
                    <a:pt x="1367" y="2079"/>
                  </a:lnTo>
                  <a:lnTo>
                    <a:pt x="1371" y="2081"/>
                  </a:lnTo>
                  <a:lnTo>
                    <a:pt x="1378" y="2081"/>
                  </a:lnTo>
                  <a:lnTo>
                    <a:pt x="1392" y="2081"/>
                  </a:lnTo>
                  <a:lnTo>
                    <a:pt x="1418" y="2079"/>
                  </a:lnTo>
                  <a:lnTo>
                    <a:pt x="1463" y="2075"/>
                  </a:lnTo>
                  <a:lnTo>
                    <a:pt x="1498" y="2071"/>
                  </a:lnTo>
                  <a:lnTo>
                    <a:pt x="1526" y="2065"/>
                  </a:lnTo>
                  <a:lnTo>
                    <a:pt x="1548" y="2059"/>
                  </a:lnTo>
                  <a:lnTo>
                    <a:pt x="1561" y="2053"/>
                  </a:lnTo>
                  <a:lnTo>
                    <a:pt x="1571" y="2045"/>
                  </a:lnTo>
                  <a:lnTo>
                    <a:pt x="1577" y="2035"/>
                  </a:lnTo>
                  <a:lnTo>
                    <a:pt x="1581" y="2030"/>
                  </a:lnTo>
                  <a:lnTo>
                    <a:pt x="1589" y="2024"/>
                  </a:lnTo>
                  <a:lnTo>
                    <a:pt x="1603" y="2018"/>
                  </a:lnTo>
                  <a:lnTo>
                    <a:pt x="1622" y="2014"/>
                  </a:lnTo>
                  <a:lnTo>
                    <a:pt x="1640" y="2006"/>
                  </a:lnTo>
                  <a:lnTo>
                    <a:pt x="1656" y="1994"/>
                  </a:lnTo>
                  <a:lnTo>
                    <a:pt x="1668" y="1974"/>
                  </a:lnTo>
                  <a:lnTo>
                    <a:pt x="1674" y="1957"/>
                  </a:lnTo>
                  <a:lnTo>
                    <a:pt x="1680" y="1941"/>
                  </a:lnTo>
                  <a:lnTo>
                    <a:pt x="1685" y="1927"/>
                  </a:lnTo>
                  <a:lnTo>
                    <a:pt x="1697" y="1913"/>
                  </a:lnTo>
                  <a:lnTo>
                    <a:pt x="1715" y="1900"/>
                  </a:lnTo>
                  <a:lnTo>
                    <a:pt x="1737" y="1888"/>
                  </a:lnTo>
                  <a:lnTo>
                    <a:pt x="1752" y="1878"/>
                  </a:lnTo>
                  <a:lnTo>
                    <a:pt x="1764" y="1872"/>
                  </a:lnTo>
                  <a:lnTo>
                    <a:pt x="1772" y="1866"/>
                  </a:lnTo>
                  <a:lnTo>
                    <a:pt x="1780" y="1860"/>
                  </a:lnTo>
                  <a:lnTo>
                    <a:pt x="1790" y="1854"/>
                  </a:lnTo>
                  <a:lnTo>
                    <a:pt x="1804" y="1848"/>
                  </a:lnTo>
                  <a:lnTo>
                    <a:pt x="1817" y="1841"/>
                  </a:lnTo>
                  <a:lnTo>
                    <a:pt x="1831" y="1831"/>
                  </a:lnTo>
                  <a:lnTo>
                    <a:pt x="1837" y="1821"/>
                  </a:lnTo>
                  <a:lnTo>
                    <a:pt x="1837" y="1811"/>
                  </a:lnTo>
                  <a:lnTo>
                    <a:pt x="1825" y="1795"/>
                  </a:lnTo>
                  <a:lnTo>
                    <a:pt x="1809" y="1780"/>
                  </a:lnTo>
                  <a:lnTo>
                    <a:pt x="1794" y="1762"/>
                  </a:lnTo>
                  <a:lnTo>
                    <a:pt x="1780" y="1744"/>
                  </a:lnTo>
                  <a:lnTo>
                    <a:pt x="1772" y="1726"/>
                  </a:lnTo>
                  <a:lnTo>
                    <a:pt x="1772" y="1707"/>
                  </a:lnTo>
                  <a:lnTo>
                    <a:pt x="1772" y="1679"/>
                  </a:lnTo>
                  <a:lnTo>
                    <a:pt x="1776" y="1652"/>
                  </a:lnTo>
                  <a:lnTo>
                    <a:pt x="1782" y="1628"/>
                  </a:lnTo>
                  <a:lnTo>
                    <a:pt x="1790" y="1608"/>
                  </a:lnTo>
                  <a:lnTo>
                    <a:pt x="1806" y="1593"/>
                  </a:lnTo>
                  <a:lnTo>
                    <a:pt x="1823" y="1585"/>
                  </a:lnTo>
                  <a:lnTo>
                    <a:pt x="1843" y="1581"/>
                  </a:lnTo>
                  <a:lnTo>
                    <a:pt x="1863" y="1585"/>
                  </a:lnTo>
                  <a:lnTo>
                    <a:pt x="1884" y="1597"/>
                  </a:lnTo>
                  <a:lnTo>
                    <a:pt x="1910" y="1606"/>
                  </a:lnTo>
                  <a:lnTo>
                    <a:pt x="1937" y="1614"/>
                  </a:lnTo>
                  <a:lnTo>
                    <a:pt x="1963" y="1616"/>
                  </a:lnTo>
                  <a:lnTo>
                    <a:pt x="1985" y="1614"/>
                  </a:lnTo>
                  <a:lnTo>
                    <a:pt x="2002" y="1614"/>
                  </a:lnTo>
                  <a:lnTo>
                    <a:pt x="2020" y="1612"/>
                  </a:lnTo>
                  <a:lnTo>
                    <a:pt x="2034" y="1608"/>
                  </a:lnTo>
                  <a:lnTo>
                    <a:pt x="2046" y="1597"/>
                  </a:lnTo>
                  <a:lnTo>
                    <a:pt x="2058" y="1581"/>
                  </a:lnTo>
                  <a:lnTo>
                    <a:pt x="2071" y="1561"/>
                  </a:lnTo>
                  <a:lnTo>
                    <a:pt x="2085" y="1538"/>
                  </a:lnTo>
                  <a:lnTo>
                    <a:pt x="2101" y="1518"/>
                  </a:lnTo>
                  <a:lnTo>
                    <a:pt x="2117" y="1502"/>
                  </a:lnTo>
                  <a:lnTo>
                    <a:pt x="2130" y="1494"/>
                  </a:lnTo>
                  <a:lnTo>
                    <a:pt x="2146" y="1490"/>
                  </a:lnTo>
                  <a:lnTo>
                    <a:pt x="2166" y="1488"/>
                  </a:lnTo>
                  <a:lnTo>
                    <a:pt x="2189" y="1486"/>
                  </a:lnTo>
                  <a:lnTo>
                    <a:pt x="2213" y="1484"/>
                  </a:lnTo>
                  <a:lnTo>
                    <a:pt x="2231" y="1482"/>
                  </a:lnTo>
                  <a:lnTo>
                    <a:pt x="2243" y="1477"/>
                  </a:lnTo>
                  <a:lnTo>
                    <a:pt x="2254" y="1469"/>
                  </a:lnTo>
                  <a:lnTo>
                    <a:pt x="2268" y="1455"/>
                  </a:lnTo>
                  <a:lnTo>
                    <a:pt x="2284" y="1437"/>
                  </a:lnTo>
                  <a:lnTo>
                    <a:pt x="2298" y="1421"/>
                  </a:lnTo>
                  <a:lnTo>
                    <a:pt x="2308" y="1408"/>
                  </a:lnTo>
                  <a:lnTo>
                    <a:pt x="2311" y="1388"/>
                  </a:lnTo>
                  <a:lnTo>
                    <a:pt x="2315" y="1364"/>
                  </a:lnTo>
                  <a:lnTo>
                    <a:pt x="2321" y="1343"/>
                  </a:lnTo>
                  <a:lnTo>
                    <a:pt x="2331" y="1323"/>
                  </a:lnTo>
                  <a:lnTo>
                    <a:pt x="2351" y="1303"/>
                  </a:lnTo>
                  <a:lnTo>
                    <a:pt x="2374" y="1286"/>
                  </a:lnTo>
                  <a:lnTo>
                    <a:pt x="2402" y="1276"/>
                  </a:lnTo>
                  <a:lnTo>
                    <a:pt x="2416" y="1270"/>
                  </a:lnTo>
                  <a:lnTo>
                    <a:pt x="2426" y="1262"/>
                  </a:lnTo>
                  <a:lnTo>
                    <a:pt x="2433" y="1250"/>
                  </a:lnTo>
                  <a:lnTo>
                    <a:pt x="2443" y="1240"/>
                  </a:lnTo>
                  <a:lnTo>
                    <a:pt x="2455" y="1232"/>
                  </a:lnTo>
                  <a:lnTo>
                    <a:pt x="2469" y="1227"/>
                  </a:lnTo>
                  <a:lnTo>
                    <a:pt x="2487" y="1217"/>
                  </a:lnTo>
                  <a:lnTo>
                    <a:pt x="2510" y="1205"/>
                  </a:lnTo>
                  <a:lnTo>
                    <a:pt x="2534" y="1195"/>
                  </a:lnTo>
                  <a:lnTo>
                    <a:pt x="2559" y="1189"/>
                  </a:lnTo>
                  <a:lnTo>
                    <a:pt x="2583" y="1187"/>
                  </a:lnTo>
                  <a:lnTo>
                    <a:pt x="2607" y="1189"/>
                  </a:lnTo>
                  <a:lnTo>
                    <a:pt x="2628" y="1195"/>
                  </a:lnTo>
                  <a:lnTo>
                    <a:pt x="2652" y="1199"/>
                  </a:lnTo>
                  <a:lnTo>
                    <a:pt x="2670" y="1203"/>
                  </a:lnTo>
                  <a:lnTo>
                    <a:pt x="2685" y="1203"/>
                  </a:lnTo>
                  <a:lnTo>
                    <a:pt x="2697" y="1197"/>
                  </a:lnTo>
                  <a:lnTo>
                    <a:pt x="2707" y="1183"/>
                  </a:lnTo>
                  <a:lnTo>
                    <a:pt x="2713" y="1171"/>
                  </a:lnTo>
                  <a:lnTo>
                    <a:pt x="2713" y="1158"/>
                  </a:lnTo>
                  <a:lnTo>
                    <a:pt x="2707" y="1140"/>
                  </a:lnTo>
                  <a:lnTo>
                    <a:pt x="2695" y="1126"/>
                  </a:lnTo>
                  <a:lnTo>
                    <a:pt x="2682" y="1108"/>
                  </a:lnTo>
                  <a:lnTo>
                    <a:pt x="2662" y="1089"/>
                  </a:lnTo>
                  <a:lnTo>
                    <a:pt x="2644" y="1071"/>
                  </a:lnTo>
                  <a:lnTo>
                    <a:pt x="2626" y="1055"/>
                  </a:lnTo>
                  <a:lnTo>
                    <a:pt x="2611" y="1042"/>
                  </a:lnTo>
                  <a:lnTo>
                    <a:pt x="2575" y="1016"/>
                  </a:lnTo>
                  <a:lnTo>
                    <a:pt x="2538" y="1004"/>
                  </a:lnTo>
                  <a:lnTo>
                    <a:pt x="2524" y="998"/>
                  </a:lnTo>
                  <a:lnTo>
                    <a:pt x="2510" y="990"/>
                  </a:lnTo>
                  <a:lnTo>
                    <a:pt x="2498" y="986"/>
                  </a:lnTo>
                  <a:lnTo>
                    <a:pt x="2485" y="984"/>
                  </a:lnTo>
                  <a:lnTo>
                    <a:pt x="2469" y="990"/>
                  </a:lnTo>
                  <a:lnTo>
                    <a:pt x="2453" y="1006"/>
                  </a:lnTo>
                  <a:lnTo>
                    <a:pt x="2439" y="1024"/>
                  </a:lnTo>
                  <a:lnTo>
                    <a:pt x="2426" y="1040"/>
                  </a:lnTo>
                  <a:lnTo>
                    <a:pt x="2408" y="1051"/>
                  </a:lnTo>
                  <a:lnTo>
                    <a:pt x="2394" y="1053"/>
                  </a:lnTo>
                  <a:lnTo>
                    <a:pt x="2376" y="1049"/>
                  </a:lnTo>
                  <a:lnTo>
                    <a:pt x="2357" y="1044"/>
                  </a:lnTo>
                  <a:lnTo>
                    <a:pt x="2337" y="1036"/>
                  </a:lnTo>
                  <a:lnTo>
                    <a:pt x="2317" y="1032"/>
                  </a:lnTo>
                  <a:lnTo>
                    <a:pt x="2304" y="1034"/>
                  </a:lnTo>
                  <a:lnTo>
                    <a:pt x="2292" y="1042"/>
                  </a:lnTo>
                  <a:lnTo>
                    <a:pt x="2282" y="1053"/>
                  </a:lnTo>
                  <a:lnTo>
                    <a:pt x="2272" y="1067"/>
                  </a:lnTo>
                  <a:lnTo>
                    <a:pt x="2260" y="1079"/>
                  </a:lnTo>
                  <a:lnTo>
                    <a:pt x="2248" y="1087"/>
                  </a:lnTo>
                  <a:lnTo>
                    <a:pt x="2235" y="1087"/>
                  </a:lnTo>
                  <a:lnTo>
                    <a:pt x="2211" y="1075"/>
                  </a:lnTo>
                  <a:lnTo>
                    <a:pt x="2189" y="1061"/>
                  </a:lnTo>
                  <a:lnTo>
                    <a:pt x="2174" y="1044"/>
                  </a:lnTo>
                  <a:lnTo>
                    <a:pt x="2168" y="1024"/>
                  </a:lnTo>
                  <a:lnTo>
                    <a:pt x="2170" y="1010"/>
                  </a:lnTo>
                  <a:lnTo>
                    <a:pt x="2178" y="1002"/>
                  </a:lnTo>
                  <a:lnTo>
                    <a:pt x="2185" y="992"/>
                  </a:lnTo>
                  <a:lnTo>
                    <a:pt x="2193" y="982"/>
                  </a:lnTo>
                  <a:lnTo>
                    <a:pt x="2197" y="965"/>
                  </a:lnTo>
                  <a:lnTo>
                    <a:pt x="2199" y="935"/>
                  </a:lnTo>
                  <a:lnTo>
                    <a:pt x="2201" y="902"/>
                  </a:lnTo>
                  <a:lnTo>
                    <a:pt x="2207" y="868"/>
                  </a:lnTo>
                  <a:lnTo>
                    <a:pt x="2217" y="839"/>
                  </a:lnTo>
                  <a:lnTo>
                    <a:pt x="2229" y="811"/>
                  </a:lnTo>
                  <a:lnTo>
                    <a:pt x="2239" y="782"/>
                  </a:lnTo>
                  <a:lnTo>
                    <a:pt x="2248" y="754"/>
                  </a:lnTo>
                  <a:lnTo>
                    <a:pt x="2254" y="735"/>
                  </a:lnTo>
                  <a:lnTo>
                    <a:pt x="2262" y="721"/>
                  </a:lnTo>
                  <a:lnTo>
                    <a:pt x="2276" y="713"/>
                  </a:lnTo>
                  <a:lnTo>
                    <a:pt x="2296" y="711"/>
                  </a:lnTo>
                  <a:lnTo>
                    <a:pt x="2317" y="713"/>
                  </a:lnTo>
                  <a:lnTo>
                    <a:pt x="2331" y="719"/>
                  </a:lnTo>
                  <a:lnTo>
                    <a:pt x="2349" y="725"/>
                  </a:lnTo>
                  <a:lnTo>
                    <a:pt x="2365" y="733"/>
                  </a:lnTo>
                  <a:lnTo>
                    <a:pt x="2380" y="736"/>
                  </a:lnTo>
                  <a:lnTo>
                    <a:pt x="2394" y="736"/>
                  </a:lnTo>
                  <a:lnTo>
                    <a:pt x="2406" y="729"/>
                  </a:lnTo>
                  <a:lnTo>
                    <a:pt x="2424" y="703"/>
                  </a:lnTo>
                  <a:lnTo>
                    <a:pt x="2443" y="675"/>
                  </a:lnTo>
                  <a:lnTo>
                    <a:pt x="2463" y="650"/>
                  </a:lnTo>
                  <a:lnTo>
                    <a:pt x="2477" y="640"/>
                  </a:lnTo>
                  <a:lnTo>
                    <a:pt x="2493" y="636"/>
                  </a:lnTo>
                  <a:lnTo>
                    <a:pt x="2506" y="634"/>
                  </a:lnTo>
                  <a:lnTo>
                    <a:pt x="2522" y="630"/>
                  </a:lnTo>
                  <a:lnTo>
                    <a:pt x="2534" y="622"/>
                  </a:lnTo>
                  <a:lnTo>
                    <a:pt x="2540" y="611"/>
                  </a:lnTo>
                  <a:lnTo>
                    <a:pt x="2542" y="595"/>
                  </a:lnTo>
                  <a:lnTo>
                    <a:pt x="2538" y="577"/>
                  </a:lnTo>
                  <a:lnTo>
                    <a:pt x="2534" y="561"/>
                  </a:lnTo>
                  <a:lnTo>
                    <a:pt x="2530" y="548"/>
                  </a:lnTo>
                  <a:lnTo>
                    <a:pt x="2532" y="534"/>
                  </a:lnTo>
                  <a:lnTo>
                    <a:pt x="2536" y="518"/>
                  </a:lnTo>
                  <a:lnTo>
                    <a:pt x="2542" y="498"/>
                  </a:lnTo>
                  <a:lnTo>
                    <a:pt x="2550" y="477"/>
                  </a:lnTo>
                  <a:lnTo>
                    <a:pt x="2556" y="459"/>
                  </a:lnTo>
                  <a:lnTo>
                    <a:pt x="2561" y="443"/>
                  </a:lnTo>
                  <a:lnTo>
                    <a:pt x="2567" y="416"/>
                  </a:lnTo>
                  <a:lnTo>
                    <a:pt x="2571" y="386"/>
                  </a:lnTo>
                  <a:lnTo>
                    <a:pt x="2579" y="355"/>
                  </a:lnTo>
                  <a:lnTo>
                    <a:pt x="2585" y="337"/>
                  </a:lnTo>
                  <a:lnTo>
                    <a:pt x="2589" y="327"/>
                  </a:lnTo>
                  <a:lnTo>
                    <a:pt x="2595" y="317"/>
                  </a:lnTo>
                  <a:lnTo>
                    <a:pt x="2603" y="305"/>
                  </a:lnTo>
                  <a:lnTo>
                    <a:pt x="2615" y="294"/>
                  </a:lnTo>
                  <a:lnTo>
                    <a:pt x="2626" y="276"/>
                  </a:lnTo>
                  <a:lnTo>
                    <a:pt x="2632" y="260"/>
                  </a:lnTo>
                  <a:lnTo>
                    <a:pt x="2634" y="246"/>
                  </a:lnTo>
                  <a:lnTo>
                    <a:pt x="2634" y="231"/>
                  </a:lnTo>
                  <a:lnTo>
                    <a:pt x="2632" y="209"/>
                  </a:lnTo>
                  <a:lnTo>
                    <a:pt x="2632" y="185"/>
                  </a:lnTo>
                  <a:lnTo>
                    <a:pt x="2628" y="164"/>
                  </a:lnTo>
                  <a:lnTo>
                    <a:pt x="2622" y="150"/>
                  </a:lnTo>
                  <a:lnTo>
                    <a:pt x="2615" y="146"/>
                  </a:lnTo>
                  <a:lnTo>
                    <a:pt x="2605" y="148"/>
                  </a:lnTo>
                  <a:lnTo>
                    <a:pt x="2593" y="152"/>
                  </a:lnTo>
                  <a:lnTo>
                    <a:pt x="2581" y="156"/>
                  </a:lnTo>
                  <a:lnTo>
                    <a:pt x="2567" y="158"/>
                  </a:lnTo>
                  <a:lnTo>
                    <a:pt x="2556" y="156"/>
                  </a:lnTo>
                  <a:lnTo>
                    <a:pt x="2548" y="148"/>
                  </a:lnTo>
                  <a:lnTo>
                    <a:pt x="2546" y="136"/>
                  </a:lnTo>
                  <a:lnTo>
                    <a:pt x="2548" y="124"/>
                  </a:lnTo>
                  <a:lnTo>
                    <a:pt x="2550" y="116"/>
                  </a:lnTo>
                  <a:lnTo>
                    <a:pt x="2552" y="115"/>
                  </a:lnTo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7" name="Freeform 107"/>
            <p:cNvSpPr>
              <a:spLocks/>
            </p:cNvSpPr>
            <p:nvPr/>
          </p:nvSpPr>
          <p:spPr bwMode="gray">
            <a:xfrm>
              <a:off x="2607990" y="3023518"/>
              <a:ext cx="1598613" cy="1381125"/>
            </a:xfrm>
            <a:custGeom>
              <a:avLst/>
              <a:gdLst>
                <a:gd name="T0" fmla="*/ 92 w 2014"/>
                <a:gd name="T1" fmla="*/ 13 h 1739"/>
                <a:gd name="T2" fmla="*/ 66 w 2014"/>
                <a:gd name="T3" fmla="*/ 38 h 1739"/>
                <a:gd name="T4" fmla="*/ 0 w 2014"/>
                <a:gd name="T5" fmla="*/ 77 h 1739"/>
                <a:gd name="T6" fmla="*/ 45 w 2014"/>
                <a:gd name="T7" fmla="*/ 154 h 1739"/>
                <a:gd name="T8" fmla="*/ 90 w 2014"/>
                <a:gd name="T9" fmla="*/ 171 h 1739"/>
                <a:gd name="T10" fmla="*/ 140 w 2014"/>
                <a:gd name="T11" fmla="*/ 160 h 1739"/>
                <a:gd name="T12" fmla="*/ 188 w 2014"/>
                <a:gd name="T13" fmla="*/ 177 h 1739"/>
                <a:gd name="T14" fmla="*/ 215 w 2014"/>
                <a:gd name="T15" fmla="*/ 193 h 1739"/>
                <a:gd name="T16" fmla="*/ 258 w 2014"/>
                <a:gd name="T17" fmla="*/ 220 h 1739"/>
                <a:gd name="T18" fmla="*/ 284 w 2014"/>
                <a:gd name="T19" fmla="*/ 237 h 1739"/>
                <a:gd name="T20" fmla="*/ 301 w 2014"/>
                <a:gd name="T21" fmla="*/ 275 h 1739"/>
                <a:gd name="T22" fmla="*/ 283 w 2014"/>
                <a:gd name="T23" fmla="*/ 318 h 1739"/>
                <a:gd name="T24" fmla="*/ 270 w 2014"/>
                <a:gd name="T25" fmla="*/ 341 h 1739"/>
                <a:gd name="T26" fmla="*/ 249 w 2014"/>
                <a:gd name="T27" fmla="*/ 367 h 1739"/>
                <a:gd name="T28" fmla="*/ 239 w 2014"/>
                <a:gd name="T29" fmla="*/ 374 h 1739"/>
                <a:gd name="T30" fmla="*/ 281 w 2014"/>
                <a:gd name="T31" fmla="*/ 390 h 1739"/>
                <a:gd name="T32" fmla="*/ 314 w 2014"/>
                <a:gd name="T33" fmla="*/ 373 h 1739"/>
                <a:gd name="T34" fmla="*/ 353 w 2014"/>
                <a:gd name="T35" fmla="*/ 403 h 1739"/>
                <a:gd name="T36" fmla="*/ 385 w 2014"/>
                <a:gd name="T37" fmla="*/ 435 h 1739"/>
                <a:gd name="T38" fmla="*/ 413 w 2014"/>
                <a:gd name="T39" fmla="*/ 401 h 1739"/>
                <a:gd name="T40" fmla="*/ 430 w 2014"/>
                <a:gd name="T41" fmla="*/ 377 h 1739"/>
                <a:gd name="T42" fmla="*/ 425 w 2014"/>
                <a:gd name="T43" fmla="*/ 349 h 1739"/>
                <a:gd name="T44" fmla="*/ 431 w 2014"/>
                <a:gd name="T45" fmla="*/ 341 h 1739"/>
                <a:gd name="T46" fmla="*/ 432 w 2014"/>
                <a:gd name="T47" fmla="*/ 335 h 1739"/>
                <a:gd name="T48" fmla="*/ 432 w 2014"/>
                <a:gd name="T49" fmla="*/ 327 h 1739"/>
                <a:gd name="T50" fmla="*/ 472 w 2014"/>
                <a:gd name="T51" fmla="*/ 329 h 1739"/>
                <a:gd name="T52" fmla="*/ 500 w 2014"/>
                <a:gd name="T53" fmla="*/ 302 h 1739"/>
                <a:gd name="T54" fmla="*/ 501 w 2014"/>
                <a:gd name="T55" fmla="*/ 267 h 1739"/>
                <a:gd name="T56" fmla="*/ 453 w 2014"/>
                <a:gd name="T57" fmla="*/ 241 h 1739"/>
                <a:gd name="T58" fmla="*/ 429 w 2014"/>
                <a:gd name="T59" fmla="*/ 256 h 1739"/>
                <a:gd name="T60" fmla="*/ 444 w 2014"/>
                <a:gd name="T61" fmla="*/ 290 h 1739"/>
                <a:gd name="T62" fmla="*/ 429 w 2014"/>
                <a:gd name="T63" fmla="*/ 315 h 1739"/>
                <a:gd name="T64" fmla="*/ 398 w 2014"/>
                <a:gd name="T65" fmla="*/ 302 h 1739"/>
                <a:gd name="T66" fmla="*/ 391 w 2014"/>
                <a:gd name="T67" fmla="*/ 276 h 1739"/>
                <a:gd name="T68" fmla="*/ 369 w 2014"/>
                <a:gd name="T69" fmla="*/ 243 h 1739"/>
                <a:gd name="T70" fmla="*/ 342 w 2014"/>
                <a:gd name="T71" fmla="*/ 228 h 1739"/>
                <a:gd name="T72" fmla="*/ 343 w 2014"/>
                <a:gd name="T73" fmla="*/ 183 h 1739"/>
                <a:gd name="T74" fmla="*/ 313 w 2014"/>
                <a:gd name="T75" fmla="*/ 148 h 1739"/>
                <a:gd name="T76" fmla="*/ 235 w 2014"/>
                <a:gd name="T77" fmla="*/ 161 h 1739"/>
                <a:gd name="T78" fmla="*/ 200 w 2014"/>
                <a:gd name="T79" fmla="*/ 128 h 1739"/>
                <a:gd name="T80" fmla="*/ 218 w 2014"/>
                <a:gd name="T81" fmla="*/ 91 h 1739"/>
                <a:gd name="T82" fmla="*/ 163 w 2014"/>
                <a:gd name="T83" fmla="*/ 100 h 1739"/>
                <a:gd name="T84" fmla="*/ 124 w 2014"/>
                <a:gd name="T85" fmla="*/ 52 h 1739"/>
                <a:gd name="T86" fmla="*/ 116 w 2014"/>
                <a:gd name="T87" fmla="*/ 3 h 1739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2014"/>
                <a:gd name="T133" fmla="*/ 0 h 1739"/>
                <a:gd name="T134" fmla="*/ 2014 w 2014"/>
                <a:gd name="T135" fmla="*/ 1739 h 1739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2014" h="1739">
                  <a:moveTo>
                    <a:pt x="463" y="9"/>
                  </a:moveTo>
                  <a:lnTo>
                    <a:pt x="398" y="0"/>
                  </a:lnTo>
                  <a:lnTo>
                    <a:pt x="365" y="51"/>
                  </a:lnTo>
                  <a:lnTo>
                    <a:pt x="374" y="92"/>
                  </a:lnTo>
                  <a:lnTo>
                    <a:pt x="347" y="122"/>
                  </a:lnTo>
                  <a:lnTo>
                    <a:pt x="264" y="149"/>
                  </a:lnTo>
                  <a:lnTo>
                    <a:pt x="160" y="181"/>
                  </a:lnTo>
                  <a:lnTo>
                    <a:pt x="81" y="259"/>
                  </a:lnTo>
                  <a:lnTo>
                    <a:pt x="0" y="307"/>
                  </a:lnTo>
                  <a:lnTo>
                    <a:pt x="32" y="570"/>
                  </a:lnTo>
                  <a:lnTo>
                    <a:pt x="115" y="578"/>
                  </a:lnTo>
                  <a:lnTo>
                    <a:pt x="180" y="614"/>
                  </a:lnTo>
                  <a:lnTo>
                    <a:pt x="237" y="625"/>
                  </a:lnTo>
                  <a:lnTo>
                    <a:pt x="298" y="684"/>
                  </a:lnTo>
                  <a:lnTo>
                    <a:pt x="357" y="681"/>
                  </a:lnTo>
                  <a:lnTo>
                    <a:pt x="432" y="637"/>
                  </a:lnTo>
                  <a:lnTo>
                    <a:pt x="504" y="641"/>
                  </a:lnTo>
                  <a:lnTo>
                    <a:pt x="559" y="637"/>
                  </a:lnTo>
                  <a:lnTo>
                    <a:pt x="601" y="612"/>
                  </a:lnTo>
                  <a:lnTo>
                    <a:pt x="674" y="651"/>
                  </a:lnTo>
                  <a:lnTo>
                    <a:pt x="752" y="708"/>
                  </a:lnTo>
                  <a:lnTo>
                    <a:pt x="813" y="669"/>
                  </a:lnTo>
                  <a:lnTo>
                    <a:pt x="829" y="708"/>
                  </a:lnTo>
                  <a:lnTo>
                    <a:pt x="859" y="771"/>
                  </a:lnTo>
                  <a:lnTo>
                    <a:pt x="945" y="807"/>
                  </a:lnTo>
                  <a:lnTo>
                    <a:pt x="998" y="877"/>
                  </a:lnTo>
                  <a:lnTo>
                    <a:pt x="1032" y="879"/>
                  </a:lnTo>
                  <a:lnTo>
                    <a:pt x="1059" y="854"/>
                  </a:lnTo>
                  <a:lnTo>
                    <a:pt x="1101" y="895"/>
                  </a:lnTo>
                  <a:lnTo>
                    <a:pt x="1136" y="946"/>
                  </a:lnTo>
                  <a:lnTo>
                    <a:pt x="1150" y="1015"/>
                  </a:lnTo>
                  <a:lnTo>
                    <a:pt x="1181" y="1051"/>
                  </a:lnTo>
                  <a:lnTo>
                    <a:pt x="1203" y="1100"/>
                  </a:lnTo>
                  <a:lnTo>
                    <a:pt x="1229" y="1129"/>
                  </a:lnTo>
                  <a:lnTo>
                    <a:pt x="1197" y="1234"/>
                  </a:lnTo>
                  <a:lnTo>
                    <a:pt x="1132" y="1271"/>
                  </a:lnTo>
                  <a:lnTo>
                    <a:pt x="1144" y="1326"/>
                  </a:lnTo>
                  <a:lnTo>
                    <a:pt x="1105" y="1358"/>
                  </a:lnTo>
                  <a:lnTo>
                    <a:pt x="1077" y="1362"/>
                  </a:lnTo>
                  <a:lnTo>
                    <a:pt x="1085" y="1448"/>
                  </a:lnTo>
                  <a:lnTo>
                    <a:pt x="1050" y="1478"/>
                  </a:lnTo>
                  <a:lnTo>
                    <a:pt x="996" y="1468"/>
                  </a:lnTo>
                  <a:lnTo>
                    <a:pt x="971" y="1425"/>
                  </a:lnTo>
                  <a:lnTo>
                    <a:pt x="943" y="1444"/>
                  </a:lnTo>
                  <a:lnTo>
                    <a:pt x="953" y="1495"/>
                  </a:lnTo>
                  <a:lnTo>
                    <a:pt x="1018" y="1503"/>
                  </a:lnTo>
                  <a:lnTo>
                    <a:pt x="1073" y="1547"/>
                  </a:lnTo>
                  <a:lnTo>
                    <a:pt x="1124" y="1558"/>
                  </a:lnTo>
                  <a:lnTo>
                    <a:pt x="1126" y="1507"/>
                  </a:lnTo>
                  <a:lnTo>
                    <a:pt x="1223" y="1472"/>
                  </a:lnTo>
                  <a:lnTo>
                    <a:pt x="1256" y="1489"/>
                  </a:lnTo>
                  <a:lnTo>
                    <a:pt x="1282" y="1560"/>
                  </a:lnTo>
                  <a:lnTo>
                    <a:pt x="1363" y="1633"/>
                  </a:lnTo>
                  <a:lnTo>
                    <a:pt x="1410" y="1610"/>
                  </a:lnTo>
                  <a:lnTo>
                    <a:pt x="1437" y="1688"/>
                  </a:lnTo>
                  <a:lnTo>
                    <a:pt x="1493" y="1732"/>
                  </a:lnTo>
                  <a:lnTo>
                    <a:pt x="1540" y="1739"/>
                  </a:lnTo>
                  <a:lnTo>
                    <a:pt x="1587" y="1688"/>
                  </a:lnTo>
                  <a:lnTo>
                    <a:pt x="1654" y="1651"/>
                  </a:lnTo>
                  <a:lnTo>
                    <a:pt x="1650" y="1602"/>
                  </a:lnTo>
                  <a:lnTo>
                    <a:pt x="1634" y="1580"/>
                  </a:lnTo>
                  <a:lnTo>
                    <a:pt x="1731" y="1566"/>
                  </a:lnTo>
                  <a:lnTo>
                    <a:pt x="1719" y="1507"/>
                  </a:lnTo>
                  <a:lnTo>
                    <a:pt x="1744" y="1430"/>
                  </a:lnTo>
                  <a:lnTo>
                    <a:pt x="1697" y="1399"/>
                  </a:lnTo>
                  <a:lnTo>
                    <a:pt x="1699" y="1395"/>
                  </a:lnTo>
                  <a:lnTo>
                    <a:pt x="1707" y="1385"/>
                  </a:lnTo>
                  <a:lnTo>
                    <a:pt x="1715" y="1373"/>
                  </a:lnTo>
                  <a:lnTo>
                    <a:pt x="1723" y="1363"/>
                  </a:lnTo>
                  <a:lnTo>
                    <a:pt x="1727" y="1360"/>
                  </a:lnTo>
                  <a:lnTo>
                    <a:pt x="1727" y="1354"/>
                  </a:lnTo>
                  <a:lnTo>
                    <a:pt x="1725" y="1340"/>
                  </a:lnTo>
                  <a:lnTo>
                    <a:pt x="1725" y="1324"/>
                  </a:lnTo>
                  <a:lnTo>
                    <a:pt x="1725" y="1312"/>
                  </a:lnTo>
                  <a:lnTo>
                    <a:pt x="1725" y="1306"/>
                  </a:lnTo>
                  <a:lnTo>
                    <a:pt x="1788" y="1302"/>
                  </a:lnTo>
                  <a:lnTo>
                    <a:pt x="1835" y="1328"/>
                  </a:lnTo>
                  <a:lnTo>
                    <a:pt x="1888" y="1316"/>
                  </a:lnTo>
                  <a:lnTo>
                    <a:pt x="1888" y="1267"/>
                  </a:lnTo>
                  <a:lnTo>
                    <a:pt x="1996" y="1259"/>
                  </a:lnTo>
                  <a:lnTo>
                    <a:pt x="2000" y="1206"/>
                  </a:lnTo>
                  <a:lnTo>
                    <a:pt x="1989" y="1155"/>
                  </a:lnTo>
                  <a:lnTo>
                    <a:pt x="2014" y="1112"/>
                  </a:lnTo>
                  <a:lnTo>
                    <a:pt x="2002" y="1068"/>
                  </a:lnTo>
                  <a:lnTo>
                    <a:pt x="1882" y="1015"/>
                  </a:lnTo>
                  <a:lnTo>
                    <a:pt x="1811" y="993"/>
                  </a:lnTo>
                  <a:lnTo>
                    <a:pt x="1809" y="962"/>
                  </a:lnTo>
                  <a:lnTo>
                    <a:pt x="1758" y="960"/>
                  </a:lnTo>
                  <a:lnTo>
                    <a:pt x="1727" y="944"/>
                  </a:lnTo>
                  <a:lnTo>
                    <a:pt x="1713" y="1023"/>
                  </a:lnTo>
                  <a:lnTo>
                    <a:pt x="1701" y="1102"/>
                  </a:lnTo>
                  <a:lnTo>
                    <a:pt x="1754" y="1121"/>
                  </a:lnTo>
                  <a:lnTo>
                    <a:pt x="1774" y="1157"/>
                  </a:lnTo>
                  <a:lnTo>
                    <a:pt x="1756" y="1198"/>
                  </a:lnTo>
                  <a:lnTo>
                    <a:pt x="1717" y="1214"/>
                  </a:lnTo>
                  <a:lnTo>
                    <a:pt x="1713" y="1259"/>
                  </a:lnTo>
                  <a:lnTo>
                    <a:pt x="1678" y="1271"/>
                  </a:lnTo>
                  <a:lnTo>
                    <a:pt x="1613" y="1241"/>
                  </a:lnTo>
                  <a:lnTo>
                    <a:pt x="1589" y="1206"/>
                  </a:lnTo>
                  <a:lnTo>
                    <a:pt x="1546" y="1190"/>
                  </a:lnTo>
                  <a:lnTo>
                    <a:pt x="1546" y="1145"/>
                  </a:lnTo>
                  <a:lnTo>
                    <a:pt x="1563" y="1104"/>
                  </a:lnTo>
                  <a:lnTo>
                    <a:pt x="1524" y="1047"/>
                  </a:lnTo>
                  <a:lnTo>
                    <a:pt x="1528" y="1011"/>
                  </a:lnTo>
                  <a:lnTo>
                    <a:pt x="1475" y="970"/>
                  </a:lnTo>
                  <a:lnTo>
                    <a:pt x="1447" y="932"/>
                  </a:lnTo>
                  <a:lnTo>
                    <a:pt x="1437" y="915"/>
                  </a:lnTo>
                  <a:lnTo>
                    <a:pt x="1365" y="911"/>
                  </a:lnTo>
                  <a:lnTo>
                    <a:pt x="1306" y="856"/>
                  </a:lnTo>
                  <a:lnTo>
                    <a:pt x="1313" y="767"/>
                  </a:lnTo>
                  <a:lnTo>
                    <a:pt x="1370" y="732"/>
                  </a:lnTo>
                  <a:lnTo>
                    <a:pt x="1370" y="627"/>
                  </a:lnTo>
                  <a:lnTo>
                    <a:pt x="1325" y="588"/>
                  </a:lnTo>
                  <a:lnTo>
                    <a:pt x="1250" y="592"/>
                  </a:lnTo>
                  <a:lnTo>
                    <a:pt x="1154" y="684"/>
                  </a:lnTo>
                  <a:lnTo>
                    <a:pt x="1020" y="684"/>
                  </a:lnTo>
                  <a:lnTo>
                    <a:pt x="937" y="641"/>
                  </a:lnTo>
                  <a:lnTo>
                    <a:pt x="941" y="580"/>
                  </a:lnTo>
                  <a:lnTo>
                    <a:pt x="874" y="576"/>
                  </a:lnTo>
                  <a:lnTo>
                    <a:pt x="798" y="509"/>
                  </a:lnTo>
                  <a:lnTo>
                    <a:pt x="847" y="440"/>
                  </a:lnTo>
                  <a:lnTo>
                    <a:pt x="892" y="425"/>
                  </a:lnTo>
                  <a:lnTo>
                    <a:pt x="872" y="362"/>
                  </a:lnTo>
                  <a:lnTo>
                    <a:pt x="792" y="334"/>
                  </a:lnTo>
                  <a:lnTo>
                    <a:pt x="699" y="344"/>
                  </a:lnTo>
                  <a:lnTo>
                    <a:pt x="652" y="399"/>
                  </a:lnTo>
                  <a:lnTo>
                    <a:pt x="607" y="393"/>
                  </a:lnTo>
                  <a:lnTo>
                    <a:pt x="530" y="303"/>
                  </a:lnTo>
                  <a:lnTo>
                    <a:pt x="496" y="208"/>
                  </a:lnTo>
                  <a:lnTo>
                    <a:pt x="514" y="149"/>
                  </a:lnTo>
                  <a:lnTo>
                    <a:pt x="506" y="25"/>
                  </a:lnTo>
                  <a:lnTo>
                    <a:pt x="463" y="9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8" name="Freeform 108"/>
            <p:cNvSpPr>
              <a:spLocks/>
            </p:cNvSpPr>
            <p:nvPr/>
          </p:nvSpPr>
          <p:spPr bwMode="gray">
            <a:xfrm>
              <a:off x="2607990" y="3023518"/>
              <a:ext cx="1598613" cy="1381125"/>
            </a:xfrm>
            <a:custGeom>
              <a:avLst/>
              <a:gdLst>
                <a:gd name="T0" fmla="*/ 92 w 2014"/>
                <a:gd name="T1" fmla="*/ 13 h 1739"/>
                <a:gd name="T2" fmla="*/ 66 w 2014"/>
                <a:gd name="T3" fmla="*/ 38 h 1739"/>
                <a:gd name="T4" fmla="*/ 0 w 2014"/>
                <a:gd name="T5" fmla="*/ 77 h 1739"/>
                <a:gd name="T6" fmla="*/ 45 w 2014"/>
                <a:gd name="T7" fmla="*/ 154 h 1739"/>
                <a:gd name="T8" fmla="*/ 90 w 2014"/>
                <a:gd name="T9" fmla="*/ 171 h 1739"/>
                <a:gd name="T10" fmla="*/ 140 w 2014"/>
                <a:gd name="T11" fmla="*/ 160 h 1739"/>
                <a:gd name="T12" fmla="*/ 188 w 2014"/>
                <a:gd name="T13" fmla="*/ 177 h 1739"/>
                <a:gd name="T14" fmla="*/ 215 w 2014"/>
                <a:gd name="T15" fmla="*/ 193 h 1739"/>
                <a:gd name="T16" fmla="*/ 258 w 2014"/>
                <a:gd name="T17" fmla="*/ 220 h 1739"/>
                <a:gd name="T18" fmla="*/ 284 w 2014"/>
                <a:gd name="T19" fmla="*/ 237 h 1739"/>
                <a:gd name="T20" fmla="*/ 301 w 2014"/>
                <a:gd name="T21" fmla="*/ 275 h 1739"/>
                <a:gd name="T22" fmla="*/ 283 w 2014"/>
                <a:gd name="T23" fmla="*/ 318 h 1739"/>
                <a:gd name="T24" fmla="*/ 270 w 2014"/>
                <a:gd name="T25" fmla="*/ 341 h 1739"/>
                <a:gd name="T26" fmla="*/ 249 w 2014"/>
                <a:gd name="T27" fmla="*/ 367 h 1739"/>
                <a:gd name="T28" fmla="*/ 239 w 2014"/>
                <a:gd name="T29" fmla="*/ 374 h 1739"/>
                <a:gd name="T30" fmla="*/ 281 w 2014"/>
                <a:gd name="T31" fmla="*/ 390 h 1739"/>
                <a:gd name="T32" fmla="*/ 314 w 2014"/>
                <a:gd name="T33" fmla="*/ 373 h 1739"/>
                <a:gd name="T34" fmla="*/ 353 w 2014"/>
                <a:gd name="T35" fmla="*/ 403 h 1739"/>
                <a:gd name="T36" fmla="*/ 385 w 2014"/>
                <a:gd name="T37" fmla="*/ 435 h 1739"/>
                <a:gd name="T38" fmla="*/ 413 w 2014"/>
                <a:gd name="T39" fmla="*/ 401 h 1739"/>
                <a:gd name="T40" fmla="*/ 430 w 2014"/>
                <a:gd name="T41" fmla="*/ 377 h 1739"/>
                <a:gd name="T42" fmla="*/ 425 w 2014"/>
                <a:gd name="T43" fmla="*/ 349 h 1739"/>
                <a:gd name="T44" fmla="*/ 431 w 2014"/>
                <a:gd name="T45" fmla="*/ 341 h 1739"/>
                <a:gd name="T46" fmla="*/ 432 w 2014"/>
                <a:gd name="T47" fmla="*/ 335 h 1739"/>
                <a:gd name="T48" fmla="*/ 432 w 2014"/>
                <a:gd name="T49" fmla="*/ 327 h 1739"/>
                <a:gd name="T50" fmla="*/ 472 w 2014"/>
                <a:gd name="T51" fmla="*/ 329 h 1739"/>
                <a:gd name="T52" fmla="*/ 500 w 2014"/>
                <a:gd name="T53" fmla="*/ 302 h 1739"/>
                <a:gd name="T54" fmla="*/ 501 w 2014"/>
                <a:gd name="T55" fmla="*/ 267 h 1739"/>
                <a:gd name="T56" fmla="*/ 453 w 2014"/>
                <a:gd name="T57" fmla="*/ 241 h 1739"/>
                <a:gd name="T58" fmla="*/ 429 w 2014"/>
                <a:gd name="T59" fmla="*/ 256 h 1739"/>
                <a:gd name="T60" fmla="*/ 444 w 2014"/>
                <a:gd name="T61" fmla="*/ 290 h 1739"/>
                <a:gd name="T62" fmla="*/ 429 w 2014"/>
                <a:gd name="T63" fmla="*/ 315 h 1739"/>
                <a:gd name="T64" fmla="*/ 398 w 2014"/>
                <a:gd name="T65" fmla="*/ 302 h 1739"/>
                <a:gd name="T66" fmla="*/ 391 w 2014"/>
                <a:gd name="T67" fmla="*/ 276 h 1739"/>
                <a:gd name="T68" fmla="*/ 369 w 2014"/>
                <a:gd name="T69" fmla="*/ 243 h 1739"/>
                <a:gd name="T70" fmla="*/ 342 w 2014"/>
                <a:gd name="T71" fmla="*/ 228 h 1739"/>
                <a:gd name="T72" fmla="*/ 343 w 2014"/>
                <a:gd name="T73" fmla="*/ 183 h 1739"/>
                <a:gd name="T74" fmla="*/ 313 w 2014"/>
                <a:gd name="T75" fmla="*/ 148 h 1739"/>
                <a:gd name="T76" fmla="*/ 235 w 2014"/>
                <a:gd name="T77" fmla="*/ 161 h 1739"/>
                <a:gd name="T78" fmla="*/ 200 w 2014"/>
                <a:gd name="T79" fmla="*/ 128 h 1739"/>
                <a:gd name="T80" fmla="*/ 218 w 2014"/>
                <a:gd name="T81" fmla="*/ 91 h 1739"/>
                <a:gd name="T82" fmla="*/ 163 w 2014"/>
                <a:gd name="T83" fmla="*/ 100 h 1739"/>
                <a:gd name="T84" fmla="*/ 124 w 2014"/>
                <a:gd name="T85" fmla="*/ 52 h 1739"/>
                <a:gd name="T86" fmla="*/ 116 w 2014"/>
                <a:gd name="T87" fmla="*/ 3 h 1739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2014"/>
                <a:gd name="T133" fmla="*/ 0 h 1739"/>
                <a:gd name="T134" fmla="*/ 2014 w 2014"/>
                <a:gd name="T135" fmla="*/ 1739 h 1739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2014" h="1739">
                  <a:moveTo>
                    <a:pt x="463" y="9"/>
                  </a:moveTo>
                  <a:lnTo>
                    <a:pt x="398" y="0"/>
                  </a:lnTo>
                  <a:lnTo>
                    <a:pt x="365" y="51"/>
                  </a:lnTo>
                  <a:lnTo>
                    <a:pt x="374" y="92"/>
                  </a:lnTo>
                  <a:lnTo>
                    <a:pt x="347" y="122"/>
                  </a:lnTo>
                  <a:lnTo>
                    <a:pt x="264" y="149"/>
                  </a:lnTo>
                  <a:lnTo>
                    <a:pt x="160" y="181"/>
                  </a:lnTo>
                  <a:lnTo>
                    <a:pt x="81" y="259"/>
                  </a:lnTo>
                  <a:lnTo>
                    <a:pt x="0" y="307"/>
                  </a:lnTo>
                  <a:lnTo>
                    <a:pt x="32" y="570"/>
                  </a:lnTo>
                  <a:lnTo>
                    <a:pt x="115" y="578"/>
                  </a:lnTo>
                  <a:lnTo>
                    <a:pt x="180" y="614"/>
                  </a:lnTo>
                  <a:lnTo>
                    <a:pt x="237" y="625"/>
                  </a:lnTo>
                  <a:lnTo>
                    <a:pt x="298" y="684"/>
                  </a:lnTo>
                  <a:lnTo>
                    <a:pt x="357" y="681"/>
                  </a:lnTo>
                  <a:lnTo>
                    <a:pt x="432" y="637"/>
                  </a:lnTo>
                  <a:lnTo>
                    <a:pt x="504" y="641"/>
                  </a:lnTo>
                  <a:lnTo>
                    <a:pt x="559" y="637"/>
                  </a:lnTo>
                  <a:lnTo>
                    <a:pt x="601" y="612"/>
                  </a:lnTo>
                  <a:lnTo>
                    <a:pt x="674" y="651"/>
                  </a:lnTo>
                  <a:lnTo>
                    <a:pt x="752" y="708"/>
                  </a:lnTo>
                  <a:lnTo>
                    <a:pt x="813" y="669"/>
                  </a:lnTo>
                  <a:lnTo>
                    <a:pt x="829" y="708"/>
                  </a:lnTo>
                  <a:lnTo>
                    <a:pt x="859" y="771"/>
                  </a:lnTo>
                  <a:lnTo>
                    <a:pt x="945" y="807"/>
                  </a:lnTo>
                  <a:lnTo>
                    <a:pt x="998" y="877"/>
                  </a:lnTo>
                  <a:lnTo>
                    <a:pt x="1032" y="879"/>
                  </a:lnTo>
                  <a:lnTo>
                    <a:pt x="1059" y="854"/>
                  </a:lnTo>
                  <a:lnTo>
                    <a:pt x="1101" y="895"/>
                  </a:lnTo>
                  <a:lnTo>
                    <a:pt x="1136" y="946"/>
                  </a:lnTo>
                  <a:lnTo>
                    <a:pt x="1150" y="1015"/>
                  </a:lnTo>
                  <a:lnTo>
                    <a:pt x="1181" y="1051"/>
                  </a:lnTo>
                  <a:lnTo>
                    <a:pt x="1203" y="1100"/>
                  </a:lnTo>
                  <a:lnTo>
                    <a:pt x="1229" y="1129"/>
                  </a:lnTo>
                  <a:lnTo>
                    <a:pt x="1197" y="1234"/>
                  </a:lnTo>
                  <a:lnTo>
                    <a:pt x="1132" y="1271"/>
                  </a:lnTo>
                  <a:lnTo>
                    <a:pt x="1144" y="1326"/>
                  </a:lnTo>
                  <a:lnTo>
                    <a:pt x="1105" y="1358"/>
                  </a:lnTo>
                  <a:lnTo>
                    <a:pt x="1077" y="1362"/>
                  </a:lnTo>
                  <a:lnTo>
                    <a:pt x="1085" y="1448"/>
                  </a:lnTo>
                  <a:lnTo>
                    <a:pt x="1050" y="1478"/>
                  </a:lnTo>
                  <a:lnTo>
                    <a:pt x="996" y="1468"/>
                  </a:lnTo>
                  <a:lnTo>
                    <a:pt x="971" y="1425"/>
                  </a:lnTo>
                  <a:lnTo>
                    <a:pt x="943" y="1444"/>
                  </a:lnTo>
                  <a:lnTo>
                    <a:pt x="953" y="1495"/>
                  </a:lnTo>
                  <a:lnTo>
                    <a:pt x="1018" y="1503"/>
                  </a:lnTo>
                  <a:lnTo>
                    <a:pt x="1073" y="1547"/>
                  </a:lnTo>
                  <a:lnTo>
                    <a:pt x="1124" y="1558"/>
                  </a:lnTo>
                  <a:lnTo>
                    <a:pt x="1126" y="1507"/>
                  </a:lnTo>
                  <a:lnTo>
                    <a:pt x="1223" y="1472"/>
                  </a:lnTo>
                  <a:lnTo>
                    <a:pt x="1256" y="1489"/>
                  </a:lnTo>
                  <a:lnTo>
                    <a:pt x="1282" y="1560"/>
                  </a:lnTo>
                  <a:lnTo>
                    <a:pt x="1363" y="1633"/>
                  </a:lnTo>
                  <a:lnTo>
                    <a:pt x="1410" y="1610"/>
                  </a:lnTo>
                  <a:lnTo>
                    <a:pt x="1437" y="1688"/>
                  </a:lnTo>
                  <a:lnTo>
                    <a:pt x="1493" y="1732"/>
                  </a:lnTo>
                  <a:lnTo>
                    <a:pt x="1540" y="1739"/>
                  </a:lnTo>
                  <a:lnTo>
                    <a:pt x="1587" y="1688"/>
                  </a:lnTo>
                  <a:lnTo>
                    <a:pt x="1654" y="1651"/>
                  </a:lnTo>
                  <a:lnTo>
                    <a:pt x="1650" y="1602"/>
                  </a:lnTo>
                  <a:lnTo>
                    <a:pt x="1634" y="1580"/>
                  </a:lnTo>
                  <a:lnTo>
                    <a:pt x="1731" y="1566"/>
                  </a:lnTo>
                  <a:lnTo>
                    <a:pt x="1719" y="1507"/>
                  </a:lnTo>
                  <a:lnTo>
                    <a:pt x="1744" y="1430"/>
                  </a:lnTo>
                  <a:lnTo>
                    <a:pt x="1697" y="1399"/>
                  </a:lnTo>
                  <a:lnTo>
                    <a:pt x="1699" y="1395"/>
                  </a:lnTo>
                  <a:lnTo>
                    <a:pt x="1707" y="1385"/>
                  </a:lnTo>
                  <a:lnTo>
                    <a:pt x="1715" y="1373"/>
                  </a:lnTo>
                  <a:lnTo>
                    <a:pt x="1723" y="1363"/>
                  </a:lnTo>
                  <a:lnTo>
                    <a:pt x="1727" y="1360"/>
                  </a:lnTo>
                  <a:lnTo>
                    <a:pt x="1727" y="1354"/>
                  </a:lnTo>
                  <a:lnTo>
                    <a:pt x="1725" y="1340"/>
                  </a:lnTo>
                  <a:lnTo>
                    <a:pt x="1725" y="1324"/>
                  </a:lnTo>
                  <a:lnTo>
                    <a:pt x="1725" y="1312"/>
                  </a:lnTo>
                  <a:lnTo>
                    <a:pt x="1725" y="1306"/>
                  </a:lnTo>
                  <a:lnTo>
                    <a:pt x="1788" y="1302"/>
                  </a:lnTo>
                  <a:lnTo>
                    <a:pt x="1835" y="1328"/>
                  </a:lnTo>
                  <a:lnTo>
                    <a:pt x="1888" y="1316"/>
                  </a:lnTo>
                  <a:lnTo>
                    <a:pt x="1888" y="1267"/>
                  </a:lnTo>
                  <a:lnTo>
                    <a:pt x="1996" y="1259"/>
                  </a:lnTo>
                  <a:lnTo>
                    <a:pt x="2000" y="1206"/>
                  </a:lnTo>
                  <a:lnTo>
                    <a:pt x="1989" y="1155"/>
                  </a:lnTo>
                  <a:lnTo>
                    <a:pt x="2014" y="1112"/>
                  </a:lnTo>
                  <a:lnTo>
                    <a:pt x="2002" y="1068"/>
                  </a:lnTo>
                  <a:lnTo>
                    <a:pt x="1882" y="1015"/>
                  </a:lnTo>
                  <a:lnTo>
                    <a:pt x="1811" y="993"/>
                  </a:lnTo>
                  <a:lnTo>
                    <a:pt x="1809" y="962"/>
                  </a:lnTo>
                  <a:lnTo>
                    <a:pt x="1758" y="960"/>
                  </a:lnTo>
                  <a:lnTo>
                    <a:pt x="1727" y="944"/>
                  </a:lnTo>
                  <a:lnTo>
                    <a:pt x="1713" y="1023"/>
                  </a:lnTo>
                  <a:lnTo>
                    <a:pt x="1701" y="1102"/>
                  </a:lnTo>
                  <a:lnTo>
                    <a:pt x="1754" y="1121"/>
                  </a:lnTo>
                  <a:lnTo>
                    <a:pt x="1774" y="1157"/>
                  </a:lnTo>
                  <a:lnTo>
                    <a:pt x="1756" y="1198"/>
                  </a:lnTo>
                  <a:lnTo>
                    <a:pt x="1717" y="1214"/>
                  </a:lnTo>
                  <a:lnTo>
                    <a:pt x="1713" y="1259"/>
                  </a:lnTo>
                  <a:lnTo>
                    <a:pt x="1678" y="1271"/>
                  </a:lnTo>
                  <a:lnTo>
                    <a:pt x="1613" y="1241"/>
                  </a:lnTo>
                  <a:lnTo>
                    <a:pt x="1589" y="1206"/>
                  </a:lnTo>
                  <a:lnTo>
                    <a:pt x="1546" y="1190"/>
                  </a:lnTo>
                  <a:lnTo>
                    <a:pt x="1546" y="1145"/>
                  </a:lnTo>
                  <a:lnTo>
                    <a:pt x="1563" y="1104"/>
                  </a:lnTo>
                  <a:lnTo>
                    <a:pt x="1524" y="1047"/>
                  </a:lnTo>
                  <a:lnTo>
                    <a:pt x="1528" y="1011"/>
                  </a:lnTo>
                  <a:lnTo>
                    <a:pt x="1475" y="970"/>
                  </a:lnTo>
                  <a:lnTo>
                    <a:pt x="1447" y="932"/>
                  </a:lnTo>
                  <a:lnTo>
                    <a:pt x="1437" y="915"/>
                  </a:lnTo>
                  <a:lnTo>
                    <a:pt x="1365" y="911"/>
                  </a:lnTo>
                  <a:lnTo>
                    <a:pt x="1306" y="856"/>
                  </a:lnTo>
                  <a:lnTo>
                    <a:pt x="1313" y="767"/>
                  </a:lnTo>
                  <a:lnTo>
                    <a:pt x="1370" y="732"/>
                  </a:lnTo>
                  <a:lnTo>
                    <a:pt x="1370" y="627"/>
                  </a:lnTo>
                  <a:lnTo>
                    <a:pt x="1325" y="588"/>
                  </a:lnTo>
                  <a:lnTo>
                    <a:pt x="1250" y="592"/>
                  </a:lnTo>
                  <a:lnTo>
                    <a:pt x="1154" y="684"/>
                  </a:lnTo>
                  <a:lnTo>
                    <a:pt x="1020" y="684"/>
                  </a:lnTo>
                  <a:lnTo>
                    <a:pt x="937" y="641"/>
                  </a:lnTo>
                  <a:lnTo>
                    <a:pt x="941" y="580"/>
                  </a:lnTo>
                  <a:lnTo>
                    <a:pt x="874" y="576"/>
                  </a:lnTo>
                  <a:lnTo>
                    <a:pt x="798" y="509"/>
                  </a:lnTo>
                  <a:lnTo>
                    <a:pt x="847" y="440"/>
                  </a:lnTo>
                  <a:lnTo>
                    <a:pt x="892" y="425"/>
                  </a:lnTo>
                  <a:lnTo>
                    <a:pt x="872" y="362"/>
                  </a:lnTo>
                  <a:lnTo>
                    <a:pt x="792" y="334"/>
                  </a:lnTo>
                  <a:lnTo>
                    <a:pt x="699" y="344"/>
                  </a:lnTo>
                  <a:lnTo>
                    <a:pt x="652" y="399"/>
                  </a:lnTo>
                  <a:lnTo>
                    <a:pt x="607" y="393"/>
                  </a:lnTo>
                  <a:lnTo>
                    <a:pt x="530" y="303"/>
                  </a:lnTo>
                  <a:lnTo>
                    <a:pt x="496" y="208"/>
                  </a:lnTo>
                  <a:lnTo>
                    <a:pt x="514" y="149"/>
                  </a:lnTo>
                  <a:lnTo>
                    <a:pt x="506" y="25"/>
                  </a:lnTo>
                  <a:lnTo>
                    <a:pt x="463" y="9"/>
                  </a:lnTo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" name="Freeform 109"/>
            <p:cNvSpPr>
              <a:spLocks/>
            </p:cNvSpPr>
            <p:nvPr/>
          </p:nvSpPr>
          <p:spPr bwMode="gray">
            <a:xfrm>
              <a:off x="2096815" y="3464843"/>
              <a:ext cx="1485900" cy="1057275"/>
            </a:xfrm>
            <a:custGeom>
              <a:avLst/>
              <a:gdLst>
                <a:gd name="T0" fmla="*/ 445 w 1872"/>
                <a:gd name="T1" fmla="*/ 276 h 1330"/>
                <a:gd name="T2" fmla="*/ 426 w 1872"/>
                <a:gd name="T3" fmla="*/ 279 h 1330"/>
                <a:gd name="T4" fmla="*/ 397 w 1872"/>
                <a:gd name="T5" fmla="*/ 279 h 1330"/>
                <a:gd name="T6" fmla="*/ 381 w 1872"/>
                <a:gd name="T7" fmla="*/ 296 h 1330"/>
                <a:gd name="T8" fmla="*/ 343 w 1872"/>
                <a:gd name="T9" fmla="*/ 274 h 1330"/>
                <a:gd name="T10" fmla="*/ 308 w 1872"/>
                <a:gd name="T11" fmla="*/ 269 h 1330"/>
                <a:gd name="T12" fmla="*/ 275 w 1872"/>
                <a:gd name="T13" fmla="*/ 273 h 1330"/>
                <a:gd name="T14" fmla="*/ 262 w 1872"/>
                <a:gd name="T15" fmla="*/ 288 h 1330"/>
                <a:gd name="T16" fmla="*/ 260 w 1872"/>
                <a:gd name="T17" fmla="*/ 309 h 1330"/>
                <a:gd name="T18" fmla="*/ 225 w 1872"/>
                <a:gd name="T19" fmla="*/ 329 h 1330"/>
                <a:gd name="T20" fmla="*/ 204 w 1872"/>
                <a:gd name="T21" fmla="*/ 313 h 1330"/>
                <a:gd name="T22" fmla="*/ 155 w 1872"/>
                <a:gd name="T23" fmla="*/ 287 h 1330"/>
                <a:gd name="T24" fmla="*/ 113 w 1872"/>
                <a:gd name="T25" fmla="*/ 280 h 1330"/>
                <a:gd name="T26" fmla="*/ 85 w 1872"/>
                <a:gd name="T27" fmla="*/ 274 h 1330"/>
                <a:gd name="T28" fmla="*/ 64 w 1872"/>
                <a:gd name="T29" fmla="*/ 264 h 1330"/>
                <a:gd name="T30" fmla="*/ 28 w 1872"/>
                <a:gd name="T31" fmla="*/ 256 h 1330"/>
                <a:gd name="T32" fmla="*/ 2 w 1872"/>
                <a:gd name="T33" fmla="*/ 206 h 1330"/>
                <a:gd name="T34" fmla="*/ 12 w 1872"/>
                <a:gd name="T35" fmla="*/ 185 h 1330"/>
                <a:gd name="T36" fmla="*/ 20 w 1872"/>
                <a:gd name="T37" fmla="*/ 149 h 1330"/>
                <a:gd name="T38" fmla="*/ 11 w 1872"/>
                <a:gd name="T39" fmla="*/ 133 h 1330"/>
                <a:gd name="T40" fmla="*/ 20 w 1872"/>
                <a:gd name="T41" fmla="*/ 117 h 1330"/>
                <a:gd name="T42" fmla="*/ 61 w 1872"/>
                <a:gd name="T43" fmla="*/ 117 h 1330"/>
                <a:gd name="T44" fmla="*/ 53 w 1872"/>
                <a:gd name="T45" fmla="*/ 96 h 1330"/>
                <a:gd name="T46" fmla="*/ 74 w 1872"/>
                <a:gd name="T47" fmla="*/ 75 h 1330"/>
                <a:gd name="T48" fmla="*/ 45 w 1872"/>
                <a:gd name="T49" fmla="*/ 32 h 1330"/>
                <a:gd name="T50" fmla="*/ 99 w 1872"/>
                <a:gd name="T51" fmla="*/ 18 h 1330"/>
                <a:gd name="T52" fmla="*/ 134 w 1872"/>
                <a:gd name="T53" fmla="*/ 10 h 1330"/>
                <a:gd name="T54" fmla="*/ 169 w 1872"/>
                <a:gd name="T55" fmla="*/ 4 h 1330"/>
                <a:gd name="T56" fmla="*/ 206 w 1872"/>
                <a:gd name="T57" fmla="*/ 15 h 1330"/>
                <a:gd name="T58" fmla="*/ 235 w 1872"/>
                <a:gd name="T59" fmla="*/ 32 h 1330"/>
                <a:gd name="T60" fmla="*/ 269 w 1872"/>
                <a:gd name="T61" fmla="*/ 20 h 1330"/>
                <a:gd name="T62" fmla="*/ 301 w 1872"/>
                <a:gd name="T63" fmla="*/ 20 h 1330"/>
                <a:gd name="T64" fmla="*/ 330 w 1872"/>
                <a:gd name="T65" fmla="*/ 24 h 1330"/>
                <a:gd name="T66" fmla="*/ 364 w 1872"/>
                <a:gd name="T67" fmla="*/ 28 h 1330"/>
                <a:gd name="T68" fmla="*/ 376 w 1872"/>
                <a:gd name="T69" fmla="*/ 54 h 1330"/>
                <a:gd name="T70" fmla="*/ 411 w 1872"/>
                <a:gd name="T71" fmla="*/ 80 h 1330"/>
                <a:gd name="T72" fmla="*/ 426 w 1872"/>
                <a:gd name="T73" fmla="*/ 75 h 1330"/>
                <a:gd name="T74" fmla="*/ 445 w 1872"/>
                <a:gd name="T75" fmla="*/ 98 h 1330"/>
                <a:gd name="T76" fmla="*/ 456 w 1872"/>
                <a:gd name="T77" fmla="*/ 124 h 1330"/>
                <a:gd name="T78" fmla="*/ 468 w 1872"/>
                <a:gd name="T79" fmla="*/ 143 h 1330"/>
                <a:gd name="T80" fmla="*/ 444 w 1872"/>
                <a:gd name="T81" fmla="*/ 179 h 1330"/>
                <a:gd name="T82" fmla="*/ 437 w 1872"/>
                <a:gd name="T83" fmla="*/ 201 h 1330"/>
                <a:gd name="T84" fmla="*/ 432 w 1872"/>
                <a:gd name="T85" fmla="*/ 223 h 1330"/>
                <a:gd name="T86" fmla="*/ 410 w 1872"/>
                <a:gd name="T87" fmla="*/ 228 h 1330"/>
                <a:gd name="T88" fmla="*/ 397 w 1872"/>
                <a:gd name="T89" fmla="*/ 222 h 1330"/>
                <a:gd name="T90" fmla="*/ 416 w 1872"/>
                <a:gd name="T91" fmla="*/ 237 h 1330"/>
                <a:gd name="T92" fmla="*/ 442 w 1872"/>
                <a:gd name="T93" fmla="*/ 251 h 1330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1872"/>
                <a:gd name="T142" fmla="*/ 0 h 1330"/>
                <a:gd name="T143" fmla="*/ 1872 w 1872"/>
                <a:gd name="T144" fmla="*/ 1330 h 1330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1872" h="1330">
                  <a:moveTo>
                    <a:pt x="1801" y="1035"/>
                  </a:moveTo>
                  <a:lnTo>
                    <a:pt x="1779" y="1102"/>
                  </a:lnTo>
                  <a:lnTo>
                    <a:pt x="1736" y="1082"/>
                  </a:lnTo>
                  <a:lnTo>
                    <a:pt x="1702" y="1115"/>
                  </a:lnTo>
                  <a:lnTo>
                    <a:pt x="1655" y="1072"/>
                  </a:lnTo>
                  <a:lnTo>
                    <a:pt x="1586" y="1114"/>
                  </a:lnTo>
                  <a:lnTo>
                    <a:pt x="1588" y="1184"/>
                  </a:lnTo>
                  <a:lnTo>
                    <a:pt x="1521" y="1180"/>
                  </a:lnTo>
                  <a:lnTo>
                    <a:pt x="1421" y="1068"/>
                  </a:lnTo>
                  <a:lnTo>
                    <a:pt x="1372" y="1094"/>
                  </a:lnTo>
                  <a:lnTo>
                    <a:pt x="1279" y="1049"/>
                  </a:lnTo>
                  <a:lnTo>
                    <a:pt x="1232" y="1072"/>
                  </a:lnTo>
                  <a:lnTo>
                    <a:pt x="1138" y="1062"/>
                  </a:lnTo>
                  <a:lnTo>
                    <a:pt x="1100" y="1090"/>
                  </a:lnTo>
                  <a:lnTo>
                    <a:pt x="1092" y="1155"/>
                  </a:lnTo>
                  <a:lnTo>
                    <a:pt x="1045" y="1149"/>
                  </a:lnTo>
                  <a:lnTo>
                    <a:pt x="1055" y="1184"/>
                  </a:lnTo>
                  <a:lnTo>
                    <a:pt x="1039" y="1234"/>
                  </a:lnTo>
                  <a:lnTo>
                    <a:pt x="968" y="1330"/>
                  </a:lnTo>
                  <a:lnTo>
                    <a:pt x="897" y="1314"/>
                  </a:lnTo>
                  <a:lnTo>
                    <a:pt x="821" y="1304"/>
                  </a:lnTo>
                  <a:lnTo>
                    <a:pt x="813" y="1251"/>
                  </a:lnTo>
                  <a:lnTo>
                    <a:pt x="728" y="1190"/>
                  </a:lnTo>
                  <a:lnTo>
                    <a:pt x="618" y="1147"/>
                  </a:lnTo>
                  <a:lnTo>
                    <a:pt x="521" y="1149"/>
                  </a:lnTo>
                  <a:lnTo>
                    <a:pt x="452" y="1117"/>
                  </a:lnTo>
                  <a:lnTo>
                    <a:pt x="389" y="1121"/>
                  </a:lnTo>
                  <a:lnTo>
                    <a:pt x="338" y="1092"/>
                  </a:lnTo>
                  <a:lnTo>
                    <a:pt x="281" y="1056"/>
                  </a:lnTo>
                  <a:lnTo>
                    <a:pt x="256" y="1054"/>
                  </a:lnTo>
                  <a:lnTo>
                    <a:pt x="185" y="1021"/>
                  </a:lnTo>
                  <a:lnTo>
                    <a:pt x="112" y="1023"/>
                  </a:lnTo>
                  <a:lnTo>
                    <a:pt x="61" y="911"/>
                  </a:lnTo>
                  <a:lnTo>
                    <a:pt x="6" y="822"/>
                  </a:lnTo>
                  <a:lnTo>
                    <a:pt x="0" y="740"/>
                  </a:lnTo>
                  <a:lnTo>
                    <a:pt x="45" y="738"/>
                  </a:lnTo>
                  <a:lnTo>
                    <a:pt x="43" y="686"/>
                  </a:lnTo>
                  <a:lnTo>
                    <a:pt x="77" y="594"/>
                  </a:lnTo>
                  <a:lnTo>
                    <a:pt x="78" y="549"/>
                  </a:lnTo>
                  <a:lnTo>
                    <a:pt x="43" y="529"/>
                  </a:lnTo>
                  <a:lnTo>
                    <a:pt x="80" y="501"/>
                  </a:lnTo>
                  <a:lnTo>
                    <a:pt x="77" y="466"/>
                  </a:lnTo>
                  <a:lnTo>
                    <a:pt x="139" y="501"/>
                  </a:lnTo>
                  <a:lnTo>
                    <a:pt x="244" y="466"/>
                  </a:lnTo>
                  <a:lnTo>
                    <a:pt x="206" y="433"/>
                  </a:lnTo>
                  <a:lnTo>
                    <a:pt x="212" y="383"/>
                  </a:lnTo>
                  <a:lnTo>
                    <a:pt x="265" y="364"/>
                  </a:lnTo>
                  <a:lnTo>
                    <a:pt x="293" y="299"/>
                  </a:lnTo>
                  <a:lnTo>
                    <a:pt x="175" y="206"/>
                  </a:lnTo>
                  <a:lnTo>
                    <a:pt x="179" y="126"/>
                  </a:lnTo>
                  <a:lnTo>
                    <a:pt x="252" y="84"/>
                  </a:lnTo>
                  <a:lnTo>
                    <a:pt x="393" y="70"/>
                  </a:lnTo>
                  <a:lnTo>
                    <a:pt x="502" y="41"/>
                  </a:lnTo>
                  <a:lnTo>
                    <a:pt x="533" y="37"/>
                  </a:lnTo>
                  <a:lnTo>
                    <a:pt x="596" y="0"/>
                  </a:lnTo>
                  <a:lnTo>
                    <a:pt x="675" y="13"/>
                  </a:lnTo>
                  <a:lnTo>
                    <a:pt x="758" y="21"/>
                  </a:lnTo>
                  <a:lnTo>
                    <a:pt x="823" y="57"/>
                  </a:lnTo>
                  <a:lnTo>
                    <a:pt x="880" y="68"/>
                  </a:lnTo>
                  <a:lnTo>
                    <a:pt x="941" y="127"/>
                  </a:lnTo>
                  <a:lnTo>
                    <a:pt x="996" y="124"/>
                  </a:lnTo>
                  <a:lnTo>
                    <a:pt x="1075" y="80"/>
                  </a:lnTo>
                  <a:lnTo>
                    <a:pt x="1147" y="84"/>
                  </a:lnTo>
                  <a:lnTo>
                    <a:pt x="1202" y="80"/>
                  </a:lnTo>
                  <a:lnTo>
                    <a:pt x="1244" y="57"/>
                  </a:lnTo>
                  <a:lnTo>
                    <a:pt x="1319" y="96"/>
                  </a:lnTo>
                  <a:lnTo>
                    <a:pt x="1395" y="151"/>
                  </a:lnTo>
                  <a:lnTo>
                    <a:pt x="1456" y="112"/>
                  </a:lnTo>
                  <a:lnTo>
                    <a:pt x="1480" y="171"/>
                  </a:lnTo>
                  <a:lnTo>
                    <a:pt x="1502" y="214"/>
                  </a:lnTo>
                  <a:lnTo>
                    <a:pt x="1588" y="250"/>
                  </a:lnTo>
                  <a:lnTo>
                    <a:pt x="1641" y="320"/>
                  </a:lnTo>
                  <a:lnTo>
                    <a:pt x="1675" y="322"/>
                  </a:lnTo>
                  <a:lnTo>
                    <a:pt x="1702" y="299"/>
                  </a:lnTo>
                  <a:lnTo>
                    <a:pt x="1740" y="334"/>
                  </a:lnTo>
                  <a:lnTo>
                    <a:pt x="1779" y="389"/>
                  </a:lnTo>
                  <a:lnTo>
                    <a:pt x="1793" y="458"/>
                  </a:lnTo>
                  <a:lnTo>
                    <a:pt x="1824" y="494"/>
                  </a:lnTo>
                  <a:lnTo>
                    <a:pt x="1846" y="543"/>
                  </a:lnTo>
                  <a:lnTo>
                    <a:pt x="1872" y="572"/>
                  </a:lnTo>
                  <a:lnTo>
                    <a:pt x="1840" y="677"/>
                  </a:lnTo>
                  <a:lnTo>
                    <a:pt x="1775" y="714"/>
                  </a:lnTo>
                  <a:lnTo>
                    <a:pt x="1787" y="769"/>
                  </a:lnTo>
                  <a:lnTo>
                    <a:pt x="1748" y="801"/>
                  </a:lnTo>
                  <a:lnTo>
                    <a:pt x="1720" y="805"/>
                  </a:lnTo>
                  <a:lnTo>
                    <a:pt x="1726" y="889"/>
                  </a:lnTo>
                  <a:lnTo>
                    <a:pt x="1693" y="921"/>
                  </a:lnTo>
                  <a:lnTo>
                    <a:pt x="1639" y="911"/>
                  </a:lnTo>
                  <a:lnTo>
                    <a:pt x="1614" y="868"/>
                  </a:lnTo>
                  <a:lnTo>
                    <a:pt x="1586" y="887"/>
                  </a:lnTo>
                  <a:lnTo>
                    <a:pt x="1596" y="938"/>
                  </a:lnTo>
                  <a:lnTo>
                    <a:pt x="1661" y="946"/>
                  </a:lnTo>
                  <a:lnTo>
                    <a:pt x="1716" y="990"/>
                  </a:lnTo>
                  <a:lnTo>
                    <a:pt x="1767" y="1001"/>
                  </a:lnTo>
                  <a:lnTo>
                    <a:pt x="1801" y="1035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" name="Freeform 110"/>
            <p:cNvSpPr>
              <a:spLocks/>
            </p:cNvSpPr>
            <p:nvPr/>
          </p:nvSpPr>
          <p:spPr bwMode="gray">
            <a:xfrm>
              <a:off x="2096815" y="3464843"/>
              <a:ext cx="1485900" cy="1057275"/>
            </a:xfrm>
            <a:custGeom>
              <a:avLst/>
              <a:gdLst>
                <a:gd name="T0" fmla="*/ 445 w 1872"/>
                <a:gd name="T1" fmla="*/ 276 h 1330"/>
                <a:gd name="T2" fmla="*/ 426 w 1872"/>
                <a:gd name="T3" fmla="*/ 279 h 1330"/>
                <a:gd name="T4" fmla="*/ 397 w 1872"/>
                <a:gd name="T5" fmla="*/ 279 h 1330"/>
                <a:gd name="T6" fmla="*/ 381 w 1872"/>
                <a:gd name="T7" fmla="*/ 296 h 1330"/>
                <a:gd name="T8" fmla="*/ 343 w 1872"/>
                <a:gd name="T9" fmla="*/ 274 h 1330"/>
                <a:gd name="T10" fmla="*/ 308 w 1872"/>
                <a:gd name="T11" fmla="*/ 269 h 1330"/>
                <a:gd name="T12" fmla="*/ 275 w 1872"/>
                <a:gd name="T13" fmla="*/ 273 h 1330"/>
                <a:gd name="T14" fmla="*/ 262 w 1872"/>
                <a:gd name="T15" fmla="*/ 288 h 1330"/>
                <a:gd name="T16" fmla="*/ 260 w 1872"/>
                <a:gd name="T17" fmla="*/ 309 h 1330"/>
                <a:gd name="T18" fmla="*/ 225 w 1872"/>
                <a:gd name="T19" fmla="*/ 329 h 1330"/>
                <a:gd name="T20" fmla="*/ 204 w 1872"/>
                <a:gd name="T21" fmla="*/ 313 h 1330"/>
                <a:gd name="T22" fmla="*/ 155 w 1872"/>
                <a:gd name="T23" fmla="*/ 287 h 1330"/>
                <a:gd name="T24" fmla="*/ 113 w 1872"/>
                <a:gd name="T25" fmla="*/ 280 h 1330"/>
                <a:gd name="T26" fmla="*/ 85 w 1872"/>
                <a:gd name="T27" fmla="*/ 274 h 1330"/>
                <a:gd name="T28" fmla="*/ 64 w 1872"/>
                <a:gd name="T29" fmla="*/ 264 h 1330"/>
                <a:gd name="T30" fmla="*/ 28 w 1872"/>
                <a:gd name="T31" fmla="*/ 256 h 1330"/>
                <a:gd name="T32" fmla="*/ 2 w 1872"/>
                <a:gd name="T33" fmla="*/ 206 h 1330"/>
                <a:gd name="T34" fmla="*/ 12 w 1872"/>
                <a:gd name="T35" fmla="*/ 185 h 1330"/>
                <a:gd name="T36" fmla="*/ 20 w 1872"/>
                <a:gd name="T37" fmla="*/ 149 h 1330"/>
                <a:gd name="T38" fmla="*/ 11 w 1872"/>
                <a:gd name="T39" fmla="*/ 133 h 1330"/>
                <a:gd name="T40" fmla="*/ 20 w 1872"/>
                <a:gd name="T41" fmla="*/ 117 h 1330"/>
                <a:gd name="T42" fmla="*/ 61 w 1872"/>
                <a:gd name="T43" fmla="*/ 117 h 1330"/>
                <a:gd name="T44" fmla="*/ 53 w 1872"/>
                <a:gd name="T45" fmla="*/ 96 h 1330"/>
                <a:gd name="T46" fmla="*/ 74 w 1872"/>
                <a:gd name="T47" fmla="*/ 75 h 1330"/>
                <a:gd name="T48" fmla="*/ 45 w 1872"/>
                <a:gd name="T49" fmla="*/ 32 h 1330"/>
                <a:gd name="T50" fmla="*/ 99 w 1872"/>
                <a:gd name="T51" fmla="*/ 18 h 1330"/>
                <a:gd name="T52" fmla="*/ 134 w 1872"/>
                <a:gd name="T53" fmla="*/ 10 h 1330"/>
                <a:gd name="T54" fmla="*/ 169 w 1872"/>
                <a:gd name="T55" fmla="*/ 4 h 1330"/>
                <a:gd name="T56" fmla="*/ 206 w 1872"/>
                <a:gd name="T57" fmla="*/ 15 h 1330"/>
                <a:gd name="T58" fmla="*/ 235 w 1872"/>
                <a:gd name="T59" fmla="*/ 32 h 1330"/>
                <a:gd name="T60" fmla="*/ 269 w 1872"/>
                <a:gd name="T61" fmla="*/ 20 h 1330"/>
                <a:gd name="T62" fmla="*/ 301 w 1872"/>
                <a:gd name="T63" fmla="*/ 20 h 1330"/>
                <a:gd name="T64" fmla="*/ 330 w 1872"/>
                <a:gd name="T65" fmla="*/ 24 h 1330"/>
                <a:gd name="T66" fmla="*/ 364 w 1872"/>
                <a:gd name="T67" fmla="*/ 28 h 1330"/>
                <a:gd name="T68" fmla="*/ 376 w 1872"/>
                <a:gd name="T69" fmla="*/ 54 h 1330"/>
                <a:gd name="T70" fmla="*/ 411 w 1872"/>
                <a:gd name="T71" fmla="*/ 80 h 1330"/>
                <a:gd name="T72" fmla="*/ 426 w 1872"/>
                <a:gd name="T73" fmla="*/ 75 h 1330"/>
                <a:gd name="T74" fmla="*/ 445 w 1872"/>
                <a:gd name="T75" fmla="*/ 98 h 1330"/>
                <a:gd name="T76" fmla="*/ 456 w 1872"/>
                <a:gd name="T77" fmla="*/ 124 h 1330"/>
                <a:gd name="T78" fmla="*/ 468 w 1872"/>
                <a:gd name="T79" fmla="*/ 143 h 1330"/>
                <a:gd name="T80" fmla="*/ 444 w 1872"/>
                <a:gd name="T81" fmla="*/ 179 h 1330"/>
                <a:gd name="T82" fmla="*/ 437 w 1872"/>
                <a:gd name="T83" fmla="*/ 201 h 1330"/>
                <a:gd name="T84" fmla="*/ 432 w 1872"/>
                <a:gd name="T85" fmla="*/ 223 h 1330"/>
                <a:gd name="T86" fmla="*/ 410 w 1872"/>
                <a:gd name="T87" fmla="*/ 228 h 1330"/>
                <a:gd name="T88" fmla="*/ 397 w 1872"/>
                <a:gd name="T89" fmla="*/ 222 h 1330"/>
                <a:gd name="T90" fmla="*/ 416 w 1872"/>
                <a:gd name="T91" fmla="*/ 237 h 1330"/>
                <a:gd name="T92" fmla="*/ 442 w 1872"/>
                <a:gd name="T93" fmla="*/ 251 h 1330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1872"/>
                <a:gd name="T142" fmla="*/ 0 h 1330"/>
                <a:gd name="T143" fmla="*/ 1872 w 1872"/>
                <a:gd name="T144" fmla="*/ 1330 h 1330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1872" h="1330">
                  <a:moveTo>
                    <a:pt x="1801" y="1035"/>
                  </a:moveTo>
                  <a:lnTo>
                    <a:pt x="1779" y="1102"/>
                  </a:lnTo>
                  <a:lnTo>
                    <a:pt x="1736" y="1082"/>
                  </a:lnTo>
                  <a:lnTo>
                    <a:pt x="1702" y="1115"/>
                  </a:lnTo>
                  <a:lnTo>
                    <a:pt x="1655" y="1072"/>
                  </a:lnTo>
                  <a:lnTo>
                    <a:pt x="1586" y="1114"/>
                  </a:lnTo>
                  <a:lnTo>
                    <a:pt x="1588" y="1184"/>
                  </a:lnTo>
                  <a:lnTo>
                    <a:pt x="1521" y="1180"/>
                  </a:lnTo>
                  <a:lnTo>
                    <a:pt x="1421" y="1068"/>
                  </a:lnTo>
                  <a:lnTo>
                    <a:pt x="1372" y="1094"/>
                  </a:lnTo>
                  <a:lnTo>
                    <a:pt x="1279" y="1049"/>
                  </a:lnTo>
                  <a:lnTo>
                    <a:pt x="1232" y="1072"/>
                  </a:lnTo>
                  <a:lnTo>
                    <a:pt x="1138" y="1062"/>
                  </a:lnTo>
                  <a:lnTo>
                    <a:pt x="1100" y="1090"/>
                  </a:lnTo>
                  <a:lnTo>
                    <a:pt x="1092" y="1155"/>
                  </a:lnTo>
                  <a:lnTo>
                    <a:pt x="1045" y="1149"/>
                  </a:lnTo>
                  <a:lnTo>
                    <a:pt x="1055" y="1184"/>
                  </a:lnTo>
                  <a:lnTo>
                    <a:pt x="1039" y="1234"/>
                  </a:lnTo>
                  <a:lnTo>
                    <a:pt x="968" y="1330"/>
                  </a:lnTo>
                  <a:lnTo>
                    <a:pt x="897" y="1314"/>
                  </a:lnTo>
                  <a:lnTo>
                    <a:pt x="821" y="1304"/>
                  </a:lnTo>
                  <a:lnTo>
                    <a:pt x="813" y="1251"/>
                  </a:lnTo>
                  <a:lnTo>
                    <a:pt x="728" y="1190"/>
                  </a:lnTo>
                  <a:lnTo>
                    <a:pt x="618" y="1147"/>
                  </a:lnTo>
                  <a:lnTo>
                    <a:pt x="521" y="1149"/>
                  </a:lnTo>
                  <a:lnTo>
                    <a:pt x="452" y="1117"/>
                  </a:lnTo>
                  <a:lnTo>
                    <a:pt x="389" y="1121"/>
                  </a:lnTo>
                  <a:lnTo>
                    <a:pt x="338" y="1092"/>
                  </a:lnTo>
                  <a:lnTo>
                    <a:pt x="281" y="1056"/>
                  </a:lnTo>
                  <a:lnTo>
                    <a:pt x="256" y="1054"/>
                  </a:lnTo>
                  <a:lnTo>
                    <a:pt x="185" y="1021"/>
                  </a:lnTo>
                  <a:lnTo>
                    <a:pt x="112" y="1023"/>
                  </a:lnTo>
                  <a:lnTo>
                    <a:pt x="61" y="911"/>
                  </a:lnTo>
                  <a:lnTo>
                    <a:pt x="6" y="822"/>
                  </a:lnTo>
                  <a:lnTo>
                    <a:pt x="0" y="740"/>
                  </a:lnTo>
                  <a:lnTo>
                    <a:pt x="45" y="738"/>
                  </a:lnTo>
                  <a:lnTo>
                    <a:pt x="43" y="686"/>
                  </a:lnTo>
                  <a:lnTo>
                    <a:pt x="77" y="594"/>
                  </a:lnTo>
                  <a:lnTo>
                    <a:pt x="78" y="549"/>
                  </a:lnTo>
                  <a:lnTo>
                    <a:pt x="43" y="529"/>
                  </a:lnTo>
                  <a:lnTo>
                    <a:pt x="80" y="501"/>
                  </a:lnTo>
                  <a:lnTo>
                    <a:pt x="77" y="466"/>
                  </a:lnTo>
                  <a:lnTo>
                    <a:pt x="139" y="501"/>
                  </a:lnTo>
                  <a:lnTo>
                    <a:pt x="244" y="466"/>
                  </a:lnTo>
                  <a:lnTo>
                    <a:pt x="206" y="433"/>
                  </a:lnTo>
                  <a:lnTo>
                    <a:pt x="212" y="383"/>
                  </a:lnTo>
                  <a:lnTo>
                    <a:pt x="265" y="364"/>
                  </a:lnTo>
                  <a:lnTo>
                    <a:pt x="293" y="299"/>
                  </a:lnTo>
                  <a:lnTo>
                    <a:pt x="175" y="206"/>
                  </a:lnTo>
                  <a:lnTo>
                    <a:pt x="179" y="126"/>
                  </a:lnTo>
                  <a:lnTo>
                    <a:pt x="252" y="84"/>
                  </a:lnTo>
                  <a:lnTo>
                    <a:pt x="393" y="70"/>
                  </a:lnTo>
                  <a:lnTo>
                    <a:pt x="502" y="41"/>
                  </a:lnTo>
                  <a:lnTo>
                    <a:pt x="533" y="37"/>
                  </a:lnTo>
                  <a:lnTo>
                    <a:pt x="596" y="0"/>
                  </a:lnTo>
                  <a:lnTo>
                    <a:pt x="675" y="13"/>
                  </a:lnTo>
                  <a:lnTo>
                    <a:pt x="758" y="21"/>
                  </a:lnTo>
                  <a:lnTo>
                    <a:pt x="823" y="57"/>
                  </a:lnTo>
                  <a:lnTo>
                    <a:pt x="880" y="68"/>
                  </a:lnTo>
                  <a:lnTo>
                    <a:pt x="941" y="127"/>
                  </a:lnTo>
                  <a:lnTo>
                    <a:pt x="996" y="124"/>
                  </a:lnTo>
                  <a:lnTo>
                    <a:pt x="1075" y="80"/>
                  </a:lnTo>
                  <a:lnTo>
                    <a:pt x="1147" y="84"/>
                  </a:lnTo>
                  <a:lnTo>
                    <a:pt x="1202" y="80"/>
                  </a:lnTo>
                  <a:lnTo>
                    <a:pt x="1244" y="57"/>
                  </a:lnTo>
                  <a:lnTo>
                    <a:pt x="1319" y="96"/>
                  </a:lnTo>
                  <a:lnTo>
                    <a:pt x="1395" y="151"/>
                  </a:lnTo>
                  <a:lnTo>
                    <a:pt x="1456" y="112"/>
                  </a:lnTo>
                  <a:lnTo>
                    <a:pt x="1480" y="171"/>
                  </a:lnTo>
                  <a:lnTo>
                    <a:pt x="1502" y="214"/>
                  </a:lnTo>
                  <a:lnTo>
                    <a:pt x="1588" y="250"/>
                  </a:lnTo>
                  <a:lnTo>
                    <a:pt x="1641" y="320"/>
                  </a:lnTo>
                  <a:lnTo>
                    <a:pt x="1675" y="322"/>
                  </a:lnTo>
                  <a:lnTo>
                    <a:pt x="1702" y="299"/>
                  </a:lnTo>
                  <a:lnTo>
                    <a:pt x="1740" y="334"/>
                  </a:lnTo>
                  <a:lnTo>
                    <a:pt x="1779" y="389"/>
                  </a:lnTo>
                  <a:lnTo>
                    <a:pt x="1793" y="458"/>
                  </a:lnTo>
                  <a:lnTo>
                    <a:pt x="1824" y="494"/>
                  </a:lnTo>
                  <a:lnTo>
                    <a:pt x="1846" y="543"/>
                  </a:lnTo>
                  <a:lnTo>
                    <a:pt x="1872" y="572"/>
                  </a:lnTo>
                  <a:lnTo>
                    <a:pt x="1840" y="677"/>
                  </a:lnTo>
                  <a:lnTo>
                    <a:pt x="1775" y="714"/>
                  </a:lnTo>
                  <a:lnTo>
                    <a:pt x="1787" y="769"/>
                  </a:lnTo>
                  <a:lnTo>
                    <a:pt x="1748" y="801"/>
                  </a:lnTo>
                  <a:lnTo>
                    <a:pt x="1720" y="805"/>
                  </a:lnTo>
                  <a:lnTo>
                    <a:pt x="1726" y="889"/>
                  </a:lnTo>
                  <a:lnTo>
                    <a:pt x="1693" y="921"/>
                  </a:lnTo>
                  <a:lnTo>
                    <a:pt x="1639" y="911"/>
                  </a:lnTo>
                  <a:lnTo>
                    <a:pt x="1614" y="868"/>
                  </a:lnTo>
                  <a:lnTo>
                    <a:pt x="1586" y="887"/>
                  </a:lnTo>
                  <a:lnTo>
                    <a:pt x="1596" y="938"/>
                  </a:lnTo>
                  <a:lnTo>
                    <a:pt x="1661" y="946"/>
                  </a:lnTo>
                  <a:lnTo>
                    <a:pt x="1716" y="990"/>
                  </a:lnTo>
                  <a:lnTo>
                    <a:pt x="1767" y="1001"/>
                  </a:lnTo>
                  <a:lnTo>
                    <a:pt x="1801" y="1035"/>
                  </a:lnTo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1" name="Freeform 111"/>
            <p:cNvSpPr>
              <a:spLocks/>
            </p:cNvSpPr>
            <p:nvPr/>
          </p:nvSpPr>
          <p:spPr bwMode="gray">
            <a:xfrm>
              <a:off x="2965178" y="4191918"/>
              <a:ext cx="1446213" cy="1100138"/>
            </a:xfrm>
            <a:custGeom>
              <a:avLst/>
              <a:gdLst>
                <a:gd name="T0" fmla="*/ 300 w 1823"/>
                <a:gd name="T1" fmla="*/ 274 h 1385"/>
                <a:gd name="T2" fmla="*/ 284 w 1823"/>
                <a:gd name="T3" fmla="*/ 262 h 1385"/>
                <a:gd name="T4" fmla="*/ 269 w 1823"/>
                <a:gd name="T5" fmla="*/ 266 h 1385"/>
                <a:gd name="T6" fmla="*/ 248 w 1823"/>
                <a:gd name="T7" fmla="*/ 249 h 1385"/>
                <a:gd name="T8" fmla="*/ 236 w 1823"/>
                <a:gd name="T9" fmla="*/ 235 h 1385"/>
                <a:gd name="T10" fmla="*/ 232 w 1823"/>
                <a:gd name="T11" fmla="*/ 246 h 1385"/>
                <a:gd name="T12" fmla="*/ 222 w 1823"/>
                <a:gd name="T13" fmla="*/ 252 h 1385"/>
                <a:gd name="T14" fmla="*/ 218 w 1823"/>
                <a:gd name="T15" fmla="*/ 270 h 1385"/>
                <a:gd name="T16" fmla="*/ 195 w 1823"/>
                <a:gd name="T17" fmla="*/ 293 h 1385"/>
                <a:gd name="T18" fmla="*/ 201 w 1823"/>
                <a:gd name="T19" fmla="*/ 318 h 1385"/>
                <a:gd name="T20" fmla="*/ 188 w 1823"/>
                <a:gd name="T21" fmla="*/ 338 h 1385"/>
                <a:gd name="T22" fmla="*/ 167 w 1823"/>
                <a:gd name="T23" fmla="*/ 345 h 1385"/>
                <a:gd name="T24" fmla="*/ 148 w 1823"/>
                <a:gd name="T25" fmla="*/ 338 h 1385"/>
                <a:gd name="T26" fmla="*/ 132 w 1823"/>
                <a:gd name="T27" fmla="*/ 302 h 1385"/>
                <a:gd name="T28" fmla="*/ 111 w 1823"/>
                <a:gd name="T29" fmla="*/ 270 h 1385"/>
                <a:gd name="T30" fmla="*/ 90 w 1823"/>
                <a:gd name="T31" fmla="*/ 257 h 1385"/>
                <a:gd name="T32" fmla="*/ 87 w 1823"/>
                <a:gd name="T33" fmla="*/ 239 h 1385"/>
                <a:gd name="T34" fmla="*/ 65 w 1823"/>
                <a:gd name="T35" fmla="*/ 253 h 1385"/>
                <a:gd name="T36" fmla="*/ 53 w 1823"/>
                <a:gd name="T37" fmla="*/ 209 h 1385"/>
                <a:gd name="T38" fmla="*/ 51 w 1823"/>
                <a:gd name="T39" fmla="*/ 156 h 1385"/>
                <a:gd name="T40" fmla="*/ 40 w 1823"/>
                <a:gd name="T41" fmla="*/ 128 h 1385"/>
                <a:gd name="T42" fmla="*/ 49 w 1823"/>
                <a:gd name="T43" fmla="*/ 117 h 1385"/>
                <a:gd name="T44" fmla="*/ 26 w 1823"/>
                <a:gd name="T45" fmla="*/ 77 h 1385"/>
                <a:gd name="T46" fmla="*/ 2 w 1823"/>
                <a:gd name="T47" fmla="*/ 45 h 1385"/>
                <a:gd name="T48" fmla="*/ 35 w 1823"/>
                <a:gd name="T49" fmla="*/ 40 h 1385"/>
                <a:gd name="T50" fmla="*/ 70 w 1823"/>
                <a:gd name="T51" fmla="*/ 45 h 1385"/>
                <a:gd name="T52" fmla="*/ 107 w 1823"/>
                <a:gd name="T53" fmla="*/ 67 h 1385"/>
                <a:gd name="T54" fmla="*/ 124 w 1823"/>
                <a:gd name="T55" fmla="*/ 50 h 1385"/>
                <a:gd name="T56" fmla="*/ 152 w 1823"/>
                <a:gd name="T57" fmla="*/ 50 h 1385"/>
                <a:gd name="T58" fmla="*/ 171 w 1823"/>
                <a:gd name="T59" fmla="*/ 47 h 1385"/>
                <a:gd name="T60" fmla="*/ 168 w 1823"/>
                <a:gd name="T61" fmla="*/ 22 h 1385"/>
                <a:gd name="T62" fmla="*/ 193 w 1823"/>
                <a:gd name="T63" fmla="*/ 0 h 1385"/>
                <a:gd name="T64" fmla="*/ 208 w 1823"/>
                <a:gd name="T65" fmla="*/ 22 h 1385"/>
                <a:gd name="T66" fmla="*/ 240 w 1823"/>
                <a:gd name="T67" fmla="*/ 35 h 1385"/>
                <a:gd name="T68" fmla="*/ 261 w 1823"/>
                <a:gd name="T69" fmla="*/ 65 h 1385"/>
                <a:gd name="T70" fmla="*/ 284 w 1823"/>
                <a:gd name="T71" fmla="*/ 54 h 1385"/>
                <a:gd name="T72" fmla="*/ 310 w 1823"/>
                <a:gd name="T73" fmla="*/ 64 h 1385"/>
                <a:gd name="T74" fmla="*/ 358 w 1823"/>
                <a:gd name="T75" fmla="*/ 68 h 1385"/>
                <a:gd name="T76" fmla="*/ 390 w 1823"/>
                <a:gd name="T77" fmla="*/ 73 h 1385"/>
                <a:gd name="T78" fmla="*/ 419 w 1823"/>
                <a:gd name="T79" fmla="*/ 84 h 1385"/>
                <a:gd name="T80" fmla="*/ 448 w 1823"/>
                <a:gd name="T81" fmla="*/ 89 h 1385"/>
                <a:gd name="T82" fmla="*/ 455 w 1823"/>
                <a:gd name="T83" fmla="*/ 130 h 1385"/>
                <a:gd name="T84" fmla="*/ 431 w 1823"/>
                <a:gd name="T85" fmla="*/ 144 h 1385"/>
                <a:gd name="T86" fmla="*/ 396 w 1823"/>
                <a:gd name="T87" fmla="*/ 155 h 1385"/>
                <a:gd name="T88" fmla="*/ 417 w 1823"/>
                <a:gd name="T89" fmla="*/ 193 h 1385"/>
                <a:gd name="T90" fmla="*/ 433 w 1823"/>
                <a:gd name="T91" fmla="*/ 227 h 1385"/>
                <a:gd name="T92" fmla="*/ 417 w 1823"/>
                <a:gd name="T93" fmla="*/ 246 h 1385"/>
                <a:gd name="T94" fmla="*/ 397 w 1823"/>
                <a:gd name="T95" fmla="*/ 227 h 1385"/>
                <a:gd name="T96" fmla="*/ 379 w 1823"/>
                <a:gd name="T97" fmla="*/ 214 h 1385"/>
                <a:gd name="T98" fmla="*/ 361 w 1823"/>
                <a:gd name="T99" fmla="*/ 210 h 1385"/>
                <a:gd name="T100" fmla="*/ 355 w 1823"/>
                <a:gd name="T101" fmla="*/ 224 h 1385"/>
                <a:gd name="T102" fmla="*/ 344 w 1823"/>
                <a:gd name="T103" fmla="*/ 240 h 1385"/>
                <a:gd name="T104" fmla="*/ 312 w 1823"/>
                <a:gd name="T105" fmla="*/ 227 h 1385"/>
                <a:gd name="T106" fmla="*/ 300 w 1823"/>
                <a:gd name="T107" fmla="*/ 247 h 1385"/>
                <a:gd name="T108" fmla="*/ 320 w 1823"/>
                <a:gd name="T109" fmla="*/ 253 h 1385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1823"/>
                <a:gd name="T166" fmla="*/ 0 h 1385"/>
                <a:gd name="T167" fmla="*/ 1823 w 1823"/>
                <a:gd name="T168" fmla="*/ 1385 h 1385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1823" h="1385">
                  <a:moveTo>
                    <a:pt x="1301" y="1068"/>
                  </a:moveTo>
                  <a:lnTo>
                    <a:pt x="1203" y="1096"/>
                  </a:lnTo>
                  <a:lnTo>
                    <a:pt x="1142" y="1088"/>
                  </a:lnTo>
                  <a:lnTo>
                    <a:pt x="1138" y="1047"/>
                  </a:lnTo>
                  <a:lnTo>
                    <a:pt x="1105" y="1025"/>
                  </a:lnTo>
                  <a:lnTo>
                    <a:pt x="1077" y="1061"/>
                  </a:lnTo>
                  <a:lnTo>
                    <a:pt x="1014" y="1066"/>
                  </a:lnTo>
                  <a:lnTo>
                    <a:pt x="992" y="996"/>
                  </a:lnTo>
                  <a:lnTo>
                    <a:pt x="992" y="942"/>
                  </a:lnTo>
                  <a:lnTo>
                    <a:pt x="945" y="939"/>
                  </a:lnTo>
                  <a:lnTo>
                    <a:pt x="916" y="954"/>
                  </a:lnTo>
                  <a:lnTo>
                    <a:pt x="929" y="982"/>
                  </a:lnTo>
                  <a:lnTo>
                    <a:pt x="923" y="1005"/>
                  </a:lnTo>
                  <a:lnTo>
                    <a:pt x="890" y="1007"/>
                  </a:lnTo>
                  <a:lnTo>
                    <a:pt x="866" y="1033"/>
                  </a:lnTo>
                  <a:lnTo>
                    <a:pt x="874" y="1078"/>
                  </a:lnTo>
                  <a:lnTo>
                    <a:pt x="817" y="1149"/>
                  </a:lnTo>
                  <a:lnTo>
                    <a:pt x="780" y="1169"/>
                  </a:lnTo>
                  <a:lnTo>
                    <a:pt x="780" y="1234"/>
                  </a:lnTo>
                  <a:lnTo>
                    <a:pt x="805" y="1271"/>
                  </a:lnTo>
                  <a:lnTo>
                    <a:pt x="801" y="1326"/>
                  </a:lnTo>
                  <a:lnTo>
                    <a:pt x="752" y="1352"/>
                  </a:lnTo>
                  <a:lnTo>
                    <a:pt x="742" y="1330"/>
                  </a:lnTo>
                  <a:lnTo>
                    <a:pt x="670" y="1377"/>
                  </a:lnTo>
                  <a:lnTo>
                    <a:pt x="632" y="1385"/>
                  </a:lnTo>
                  <a:lnTo>
                    <a:pt x="595" y="1352"/>
                  </a:lnTo>
                  <a:lnTo>
                    <a:pt x="563" y="1273"/>
                  </a:lnTo>
                  <a:lnTo>
                    <a:pt x="528" y="1206"/>
                  </a:lnTo>
                  <a:lnTo>
                    <a:pt x="500" y="1163"/>
                  </a:lnTo>
                  <a:lnTo>
                    <a:pt x="445" y="1078"/>
                  </a:lnTo>
                  <a:lnTo>
                    <a:pt x="396" y="1076"/>
                  </a:lnTo>
                  <a:lnTo>
                    <a:pt x="362" y="1025"/>
                  </a:lnTo>
                  <a:lnTo>
                    <a:pt x="378" y="988"/>
                  </a:lnTo>
                  <a:lnTo>
                    <a:pt x="349" y="954"/>
                  </a:lnTo>
                  <a:lnTo>
                    <a:pt x="303" y="1004"/>
                  </a:lnTo>
                  <a:lnTo>
                    <a:pt x="260" y="1011"/>
                  </a:lnTo>
                  <a:lnTo>
                    <a:pt x="227" y="950"/>
                  </a:lnTo>
                  <a:lnTo>
                    <a:pt x="215" y="834"/>
                  </a:lnTo>
                  <a:lnTo>
                    <a:pt x="211" y="712"/>
                  </a:lnTo>
                  <a:lnTo>
                    <a:pt x="205" y="624"/>
                  </a:lnTo>
                  <a:lnTo>
                    <a:pt x="199" y="582"/>
                  </a:lnTo>
                  <a:lnTo>
                    <a:pt x="160" y="509"/>
                  </a:lnTo>
                  <a:lnTo>
                    <a:pt x="193" y="496"/>
                  </a:lnTo>
                  <a:lnTo>
                    <a:pt x="199" y="468"/>
                  </a:lnTo>
                  <a:lnTo>
                    <a:pt x="136" y="401"/>
                  </a:lnTo>
                  <a:lnTo>
                    <a:pt x="105" y="305"/>
                  </a:lnTo>
                  <a:lnTo>
                    <a:pt x="0" y="240"/>
                  </a:lnTo>
                  <a:lnTo>
                    <a:pt x="8" y="177"/>
                  </a:lnTo>
                  <a:lnTo>
                    <a:pt x="49" y="147"/>
                  </a:lnTo>
                  <a:lnTo>
                    <a:pt x="140" y="157"/>
                  </a:lnTo>
                  <a:lnTo>
                    <a:pt x="189" y="134"/>
                  </a:lnTo>
                  <a:lnTo>
                    <a:pt x="280" y="179"/>
                  </a:lnTo>
                  <a:lnTo>
                    <a:pt x="329" y="153"/>
                  </a:lnTo>
                  <a:lnTo>
                    <a:pt x="429" y="265"/>
                  </a:lnTo>
                  <a:lnTo>
                    <a:pt x="496" y="267"/>
                  </a:lnTo>
                  <a:lnTo>
                    <a:pt x="496" y="200"/>
                  </a:lnTo>
                  <a:lnTo>
                    <a:pt x="563" y="157"/>
                  </a:lnTo>
                  <a:lnTo>
                    <a:pt x="610" y="200"/>
                  </a:lnTo>
                  <a:lnTo>
                    <a:pt x="644" y="167"/>
                  </a:lnTo>
                  <a:lnTo>
                    <a:pt x="687" y="187"/>
                  </a:lnTo>
                  <a:lnTo>
                    <a:pt x="709" y="120"/>
                  </a:lnTo>
                  <a:lnTo>
                    <a:pt x="673" y="86"/>
                  </a:lnTo>
                  <a:lnTo>
                    <a:pt x="677" y="35"/>
                  </a:lnTo>
                  <a:lnTo>
                    <a:pt x="774" y="0"/>
                  </a:lnTo>
                  <a:lnTo>
                    <a:pt x="807" y="17"/>
                  </a:lnTo>
                  <a:lnTo>
                    <a:pt x="833" y="88"/>
                  </a:lnTo>
                  <a:lnTo>
                    <a:pt x="914" y="161"/>
                  </a:lnTo>
                  <a:lnTo>
                    <a:pt x="961" y="138"/>
                  </a:lnTo>
                  <a:lnTo>
                    <a:pt x="988" y="216"/>
                  </a:lnTo>
                  <a:lnTo>
                    <a:pt x="1044" y="260"/>
                  </a:lnTo>
                  <a:lnTo>
                    <a:pt x="1091" y="267"/>
                  </a:lnTo>
                  <a:lnTo>
                    <a:pt x="1138" y="216"/>
                  </a:lnTo>
                  <a:lnTo>
                    <a:pt x="1183" y="195"/>
                  </a:lnTo>
                  <a:lnTo>
                    <a:pt x="1242" y="254"/>
                  </a:lnTo>
                  <a:lnTo>
                    <a:pt x="1335" y="228"/>
                  </a:lnTo>
                  <a:lnTo>
                    <a:pt x="1433" y="269"/>
                  </a:lnTo>
                  <a:lnTo>
                    <a:pt x="1496" y="317"/>
                  </a:lnTo>
                  <a:lnTo>
                    <a:pt x="1561" y="291"/>
                  </a:lnTo>
                  <a:lnTo>
                    <a:pt x="1632" y="336"/>
                  </a:lnTo>
                  <a:lnTo>
                    <a:pt x="1679" y="336"/>
                  </a:lnTo>
                  <a:lnTo>
                    <a:pt x="1681" y="368"/>
                  </a:lnTo>
                  <a:lnTo>
                    <a:pt x="1795" y="356"/>
                  </a:lnTo>
                  <a:lnTo>
                    <a:pt x="1823" y="433"/>
                  </a:lnTo>
                  <a:lnTo>
                    <a:pt x="1821" y="519"/>
                  </a:lnTo>
                  <a:lnTo>
                    <a:pt x="1770" y="527"/>
                  </a:lnTo>
                  <a:lnTo>
                    <a:pt x="1727" y="576"/>
                  </a:lnTo>
                  <a:lnTo>
                    <a:pt x="1620" y="584"/>
                  </a:lnTo>
                  <a:lnTo>
                    <a:pt x="1587" y="618"/>
                  </a:lnTo>
                  <a:lnTo>
                    <a:pt x="1610" y="693"/>
                  </a:lnTo>
                  <a:lnTo>
                    <a:pt x="1669" y="771"/>
                  </a:lnTo>
                  <a:lnTo>
                    <a:pt x="1721" y="815"/>
                  </a:lnTo>
                  <a:lnTo>
                    <a:pt x="1732" y="905"/>
                  </a:lnTo>
                  <a:lnTo>
                    <a:pt x="1731" y="956"/>
                  </a:lnTo>
                  <a:lnTo>
                    <a:pt x="1669" y="984"/>
                  </a:lnTo>
                  <a:lnTo>
                    <a:pt x="1616" y="913"/>
                  </a:lnTo>
                  <a:lnTo>
                    <a:pt x="1591" y="905"/>
                  </a:lnTo>
                  <a:lnTo>
                    <a:pt x="1575" y="838"/>
                  </a:lnTo>
                  <a:lnTo>
                    <a:pt x="1516" y="856"/>
                  </a:lnTo>
                  <a:lnTo>
                    <a:pt x="1463" y="818"/>
                  </a:lnTo>
                  <a:lnTo>
                    <a:pt x="1445" y="838"/>
                  </a:lnTo>
                  <a:lnTo>
                    <a:pt x="1457" y="880"/>
                  </a:lnTo>
                  <a:lnTo>
                    <a:pt x="1421" y="895"/>
                  </a:lnTo>
                  <a:lnTo>
                    <a:pt x="1362" y="909"/>
                  </a:lnTo>
                  <a:lnTo>
                    <a:pt x="1378" y="958"/>
                  </a:lnTo>
                  <a:lnTo>
                    <a:pt x="1313" y="950"/>
                  </a:lnTo>
                  <a:lnTo>
                    <a:pt x="1248" y="907"/>
                  </a:lnTo>
                  <a:lnTo>
                    <a:pt x="1197" y="944"/>
                  </a:lnTo>
                  <a:lnTo>
                    <a:pt x="1201" y="986"/>
                  </a:lnTo>
                  <a:lnTo>
                    <a:pt x="1252" y="1009"/>
                  </a:lnTo>
                  <a:lnTo>
                    <a:pt x="1280" y="1009"/>
                  </a:lnTo>
                  <a:lnTo>
                    <a:pt x="1301" y="1068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2" name="Freeform 112"/>
            <p:cNvSpPr>
              <a:spLocks/>
            </p:cNvSpPr>
            <p:nvPr/>
          </p:nvSpPr>
          <p:spPr bwMode="gray">
            <a:xfrm>
              <a:off x="2965178" y="4191918"/>
              <a:ext cx="1446213" cy="1100138"/>
            </a:xfrm>
            <a:custGeom>
              <a:avLst/>
              <a:gdLst>
                <a:gd name="T0" fmla="*/ 300 w 1823"/>
                <a:gd name="T1" fmla="*/ 274 h 1385"/>
                <a:gd name="T2" fmla="*/ 284 w 1823"/>
                <a:gd name="T3" fmla="*/ 262 h 1385"/>
                <a:gd name="T4" fmla="*/ 269 w 1823"/>
                <a:gd name="T5" fmla="*/ 266 h 1385"/>
                <a:gd name="T6" fmla="*/ 248 w 1823"/>
                <a:gd name="T7" fmla="*/ 249 h 1385"/>
                <a:gd name="T8" fmla="*/ 236 w 1823"/>
                <a:gd name="T9" fmla="*/ 235 h 1385"/>
                <a:gd name="T10" fmla="*/ 232 w 1823"/>
                <a:gd name="T11" fmla="*/ 246 h 1385"/>
                <a:gd name="T12" fmla="*/ 222 w 1823"/>
                <a:gd name="T13" fmla="*/ 252 h 1385"/>
                <a:gd name="T14" fmla="*/ 218 w 1823"/>
                <a:gd name="T15" fmla="*/ 270 h 1385"/>
                <a:gd name="T16" fmla="*/ 195 w 1823"/>
                <a:gd name="T17" fmla="*/ 293 h 1385"/>
                <a:gd name="T18" fmla="*/ 201 w 1823"/>
                <a:gd name="T19" fmla="*/ 318 h 1385"/>
                <a:gd name="T20" fmla="*/ 188 w 1823"/>
                <a:gd name="T21" fmla="*/ 338 h 1385"/>
                <a:gd name="T22" fmla="*/ 167 w 1823"/>
                <a:gd name="T23" fmla="*/ 345 h 1385"/>
                <a:gd name="T24" fmla="*/ 148 w 1823"/>
                <a:gd name="T25" fmla="*/ 338 h 1385"/>
                <a:gd name="T26" fmla="*/ 132 w 1823"/>
                <a:gd name="T27" fmla="*/ 302 h 1385"/>
                <a:gd name="T28" fmla="*/ 111 w 1823"/>
                <a:gd name="T29" fmla="*/ 270 h 1385"/>
                <a:gd name="T30" fmla="*/ 90 w 1823"/>
                <a:gd name="T31" fmla="*/ 257 h 1385"/>
                <a:gd name="T32" fmla="*/ 87 w 1823"/>
                <a:gd name="T33" fmla="*/ 239 h 1385"/>
                <a:gd name="T34" fmla="*/ 65 w 1823"/>
                <a:gd name="T35" fmla="*/ 253 h 1385"/>
                <a:gd name="T36" fmla="*/ 53 w 1823"/>
                <a:gd name="T37" fmla="*/ 209 h 1385"/>
                <a:gd name="T38" fmla="*/ 51 w 1823"/>
                <a:gd name="T39" fmla="*/ 156 h 1385"/>
                <a:gd name="T40" fmla="*/ 40 w 1823"/>
                <a:gd name="T41" fmla="*/ 128 h 1385"/>
                <a:gd name="T42" fmla="*/ 49 w 1823"/>
                <a:gd name="T43" fmla="*/ 117 h 1385"/>
                <a:gd name="T44" fmla="*/ 26 w 1823"/>
                <a:gd name="T45" fmla="*/ 77 h 1385"/>
                <a:gd name="T46" fmla="*/ 2 w 1823"/>
                <a:gd name="T47" fmla="*/ 45 h 1385"/>
                <a:gd name="T48" fmla="*/ 35 w 1823"/>
                <a:gd name="T49" fmla="*/ 40 h 1385"/>
                <a:gd name="T50" fmla="*/ 70 w 1823"/>
                <a:gd name="T51" fmla="*/ 45 h 1385"/>
                <a:gd name="T52" fmla="*/ 107 w 1823"/>
                <a:gd name="T53" fmla="*/ 67 h 1385"/>
                <a:gd name="T54" fmla="*/ 124 w 1823"/>
                <a:gd name="T55" fmla="*/ 50 h 1385"/>
                <a:gd name="T56" fmla="*/ 152 w 1823"/>
                <a:gd name="T57" fmla="*/ 50 h 1385"/>
                <a:gd name="T58" fmla="*/ 171 w 1823"/>
                <a:gd name="T59" fmla="*/ 47 h 1385"/>
                <a:gd name="T60" fmla="*/ 168 w 1823"/>
                <a:gd name="T61" fmla="*/ 22 h 1385"/>
                <a:gd name="T62" fmla="*/ 193 w 1823"/>
                <a:gd name="T63" fmla="*/ 0 h 1385"/>
                <a:gd name="T64" fmla="*/ 208 w 1823"/>
                <a:gd name="T65" fmla="*/ 22 h 1385"/>
                <a:gd name="T66" fmla="*/ 240 w 1823"/>
                <a:gd name="T67" fmla="*/ 35 h 1385"/>
                <a:gd name="T68" fmla="*/ 261 w 1823"/>
                <a:gd name="T69" fmla="*/ 65 h 1385"/>
                <a:gd name="T70" fmla="*/ 284 w 1823"/>
                <a:gd name="T71" fmla="*/ 54 h 1385"/>
                <a:gd name="T72" fmla="*/ 310 w 1823"/>
                <a:gd name="T73" fmla="*/ 64 h 1385"/>
                <a:gd name="T74" fmla="*/ 358 w 1823"/>
                <a:gd name="T75" fmla="*/ 68 h 1385"/>
                <a:gd name="T76" fmla="*/ 390 w 1823"/>
                <a:gd name="T77" fmla="*/ 73 h 1385"/>
                <a:gd name="T78" fmla="*/ 419 w 1823"/>
                <a:gd name="T79" fmla="*/ 84 h 1385"/>
                <a:gd name="T80" fmla="*/ 448 w 1823"/>
                <a:gd name="T81" fmla="*/ 89 h 1385"/>
                <a:gd name="T82" fmla="*/ 455 w 1823"/>
                <a:gd name="T83" fmla="*/ 130 h 1385"/>
                <a:gd name="T84" fmla="*/ 431 w 1823"/>
                <a:gd name="T85" fmla="*/ 144 h 1385"/>
                <a:gd name="T86" fmla="*/ 396 w 1823"/>
                <a:gd name="T87" fmla="*/ 155 h 1385"/>
                <a:gd name="T88" fmla="*/ 417 w 1823"/>
                <a:gd name="T89" fmla="*/ 193 h 1385"/>
                <a:gd name="T90" fmla="*/ 433 w 1823"/>
                <a:gd name="T91" fmla="*/ 227 h 1385"/>
                <a:gd name="T92" fmla="*/ 417 w 1823"/>
                <a:gd name="T93" fmla="*/ 246 h 1385"/>
                <a:gd name="T94" fmla="*/ 397 w 1823"/>
                <a:gd name="T95" fmla="*/ 227 h 1385"/>
                <a:gd name="T96" fmla="*/ 379 w 1823"/>
                <a:gd name="T97" fmla="*/ 214 h 1385"/>
                <a:gd name="T98" fmla="*/ 361 w 1823"/>
                <a:gd name="T99" fmla="*/ 210 h 1385"/>
                <a:gd name="T100" fmla="*/ 355 w 1823"/>
                <a:gd name="T101" fmla="*/ 224 h 1385"/>
                <a:gd name="T102" fmla="*/ 344 w 1823"/>
                <a:gd name="T103" fmla="*/ 240 h 1385"/>
                <a:gd name="T104" fmla="*/ 312 w 1823"/>
                <a:gd name="T105" fmla="*/ 227 h 1385"/>
                <a:gd name="T106" fmla="*/ 300 w 1823"/>
                <a:gd name="T107" fmla="*/ 247 h 1385"/>
                <a:gd name="T108" fmla="*/ 320 w 1823"/>
                <a:gd name="T109" fmla="*/ 253 h 1385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1823"/>
                <a:gd name="T166" fmla="*/ 0 h 1385"/>
                <a:gd name="T167" fmla="*/ 1823 w 1823"/>
                <a:gd name="T168" fmla="*/ 1385 h 1385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1823" h="1385">
                  <a:moveTo>
                    <a:pt x="1301" y="1068"/>
                  </a:moveTo>
                  <a:lnTo>
                    <a:pt x="1203" y="1096"/>
                  </a:lnTo>
                  <a:lnTo>
                    <a:pt x="1142" y="1088"/>
                  </a:lnTo>
                  <a:lnTo>
                    <a:pt x="1138" y="1047"/>
                  </a:lnTo>
                  <a:lnTo>
                    <a:pt x="1105" y="1025"/>
                  </a:lnTo>
                  <a:lnTo>
                    <a:pt x="1077" y="1061"/>
                  </a:lnTo>
                  <a:lnTo>
                    <a:pt x="1014" y="1066"/>
                  </a:lnTo>
                  <a:lnTo>
                    <a:pt x="992" y="996"/>
                  </a:lnTo>
                  <a:lnTo>
                    <a:pt x="992" y="942"/>
                  </a:lnTo>
                  <a:lnTo>
                    <a:pt x="945" y="939"/>
                  </a:lnTo>
                  <a:lnTo>
                    <a:pt x="916" y="954"/>
                  </a:lnTo>
                  <a:lnTo>
                    <a:pt x="929" y="982"/>
                  </a:lnTo>
                  <a:lnTo>
                    <a:pt x="923" y="1005"/>
                  </a:lnTo>
                  <a:lnTo>
                    <a:pt x="890" y="1007"/>
                  </a:lnTo>
                  <a:lnTo>
                    <a:pt x="866" y="1033"/>
                  </a:lnTo>
                  <a:lnTo>
                    <a:pt x="874" y="1078"/>
                  </a:lnTo>
                  <a:lnTo>
                    <a:pt x="817" y="1149"/>
                  </a:lnTo>
                  <a:lnTo>
                    <a:pt x="780" y="1169"/>
                  </a:lnTo>
                  <a:lnTo>
                    <a:pt x="780" y="1234"/>
                  </a:lnTo>
                  <a:lnTo>
                    <a:pt x="805" y="1271"/>
                  </a:lnTo>
                  <a:lnTo>
                    <a:pt x="801" y="1326"/>
                  </a:lnTo>
                  <a:lnTo>
                    <a:pt x="752" y="1352"/>
                  </a:lnTo>
                  <a:lnTo>
                    <a:pt x="742" y="1330"/>
                  </a:lnTo>
                  <a:lnTo>
                    <a:pt x="670" y="1377"/>
                  </a:lnTo>
                  <a:lnTo>
                    <a:pt x="632" y="1385"/>
                  </a:lnTo>
                  <a:lnTo>
                    <a:pt x="595" y="1352"/>
                  </a:lnTo>
                  <a:lnTo>
                    <a:pt x="563" y="1273"/>
                  </a:lnTo>
                  <a:lnTo>
                    <a:pt x="528" y="1206"/>
                  </a:lnTo>
                  <a:lnTo>
                    <a:pt x="500" y="1163"/>
                  </a:lnTo>
                  <a:lnTo>
                    <a:pt x="445" y="1078"/>
                  </a:lnTo>
                  <a:lnTo>
                    <a:pt x="396" y="1076"/>
                  </a:lnTo>
                  <a:lnTo>
                    <a:pt x="362" y="1025"/>
                  </a:lnTo>
                  <a:lnTo>
                    <a:pt x="378" y="988"/>
                  </a:lnTo>
                  <a:lnTo>
                    <a:pt x="349" y="954"/>
                  </a:lnTo>
                  <a:lnTo>
                    <a:pt x="303" y="1004"/>
                  </a:lnTo>
                  <a:lnTo>
                    <a:pt x="260" y="1011"/>
                  </a:lnTo>
                  <a:lnTo>
                    <a:pt x="227" y="950"/>
                  </a:lnTo>
                  <a:lnTo>
                    <a:pt x="215" y="834"/>
                  </a:lnTo>
                  <a:lnTo>
                    <a:pt x="211" y="712"/>
                  </a:lnTo>
                  <a:lnTo>
                    <a:pt x="205" y="624"/>
                  </a:lnTo>
                  <a:lnTo>
                    <a:pt x="199" y="582"/>
                  </a:lnTo>
                  <a:lnTo>
                    <a:pt x="160" y="509"/>
                  </a:lnTo>
                  <a:lnTo>
                    <a:pt x="193" y="496"/>
                  </a:lnTo>
                  <a:lnTo>
                    <a:pt x="199" y="468"/>
                  </a:lnTo>
                  <a:lnTo>
                    <a:pt x="136" y="401"/>
                  </a:lnTo>
                  <a:lnTo>
                    <a:pt x="105" y="305"/>
                  </a:lnTo>
                  <a:lnTo>
                    <a:pt x="0" y="240"/>
                  </a:lnTo>
                  <a:lnTo>
                    <a:pt x="8" y="177"/>
                  </a:lnTo>
                  <a:lnTo>
                    <a:pt x="49" y="147"/>
                  </a:lnTo>
                  <a:lnTo>
                    <a:pt x="140" y="157"/>
                  </a:lnTo>
                  <a:lnTo>
                    <a:pt x="189" y="134"/>
                  </a:lnTo>
                  <a:lnTo>
                    <a:pt x="280" y="179"/>
                  </a:lnTo>
                  <a:lnTo>
                    <a:pt x="329" y="153"/>
                  </a:lnTo>
                  <a:lnTo>
                    <a:pt x="429" y="265"/>
                  </a:lnTo>
                  <a:lnTo>
                    <a:pt x="496" y="267"/>
                  </a:lnTo>
                  <a:lnTo>
                    <a:pt x="496" y="200"/>
                  </a:lnTo>
                  <a:lnTo>
                    <a:pt x="563" y="157"/>
                  </a:lnTo>
                  <a:lnTo>
                    <a:pt x="610" y="200"/>
                  </a:lnTo>
                  <a:lnTo>
                    <a:pt x="644" y="167"/>
                  </a:lnTo>
                  <a:lnTo>
                    <a:pt x="687" y="187"/>
                  </a:lnTo>
                  <a:lnTo>
                    <a:pt x="709" y="120"/>
                  </a:lnTo>
                  <a:lnTo>
                    <a:pt x="673" y="86"/>
                  </a:lnTo>
                  <a:lnTo>
                    <a:pt x="677" y="35"/>
                  </a:lnTo>
                  <a:lnTo>
                    <a:pt x="774" y="0"/>
                  </a:lnTo>
                  <a:lnTo>
                    <a:pt x="807" y="17"/>
                  </a:lnTo>
                  <a:lnTo>
                    <a:pt x="833" y="88"/>
                  </a:lnTo>
                  <a:lnTo>
                    <a:pt x="914" y="161"/>
                  </a:lnTo>
                  <a:lnTo>
                    <a:pt x="961" y="138"/>
                  </a:lnTo>
                  <a:lnTo>
                    <a:pt x="988" y="216"/>
                  </a:lnTo>
                  <a:lnTo>
                    <a:pt x="1044" y="260"/>
                  </a:lnTo>
                  <a:lnTo>
                    <a:pt x="1091" y="267"/>
                  </a:lnTo>
                  <a:lnTo>
                    <a:pt x="1138" y="216"/>
                  </a:lnTo>
                  <a:lnTo>
                    <a:pt x="1183" y="195"/>
                  </a:lnTo>
                  <a:lnTo>
                    <a:pt x="1242" y="254"/>
                  </a:lnTo>
                  <a:lnTo>
                    <a:pt x="1335" y="228"/>
                  </a:lnTo>
                  <a:lnTo>
                    <a:pt x="1433" y="269"/>
                  </a:lnTo>
                  <a:lnTo>
                    <a:pt x="1496" y="317"/>
                  </a:lnTo>
                  <a:lnTo>
                    <a:pt x="1561" y="291"/>
                  </a:lnTo>
                  <a:lnTo>
                    <a:pt x="1632" y="336"/>
                  </a:lnTo>
                  <a:lnTo>
                    <a:pt x="1679" y="336"/>
                  </a:lnTo>
                  <a:lnTo>
                    <a:pt x="1681" y="368"/>
                  </a:lnTo>
                  <a:lnTo>
                    <a:pt x="1795" y="356"/>
                  </a:lnTo>
                  <a:lnTo>
                    <a:pt x="1823" y="433"/>
                  </a:lnTo>
                  <a:lnTo>
                    <a:pt x="1821" y="519"/>
                  </a:lnTo>
                  <a:lnTo>
                    <a:pt x="1770" y="527"/>
                  </a:lnTo>
                  <a:lnTo>
                    <a:pt x="1727" y="576"/>
                  </a:lnTo>
                  <a:lnTo>
                    <a:pt x="1620" y="584"/>
                  </a:lnTo>
                  <a:lnTo>
                    <a:pt x="1587" y="618"/>
                  </a:lnTo>
                  <a:lnTo>
                    <a:pt x="1610" y="693"/>
                  </a:lnTo>
                  <a:lnTo>
                    <a:pt x="1669" y="771"/>
                  </a:lnTo>
                  <a:lnTo>
                    <a:pt x="1721" y="815"/>
                  </a:lnTo>
                  <a:lnTo>
                    <a:pt x="1732" y="905"/>
                  </a:lnTo>
                  <a:lnTo>
                    <a:pt x="1731" y="956"/>
                  </a:lnTo>
                  <a:lnTo>
                    <a:pt x="1669" y="984"/>
                  </a:lnTo>
                  <a:lnTo>
                    <a:pt x="1616" y="913"/>
                  </a:lnTo>
                  <a:lnTo>
                    <a:pt x="1591" y="905"/>
                  </a:lnTo>
                  <a:lnTo>
                    <a:pt x="1575" y="838"/>
                  </a:lnTo>
                  <a:lnTo>
                    <a:pt x="1516" y="856"/>
                  </a:lnTo>
                  <a:lnTo>
                    <a:pt x="1463" y="818"/>
                  </a:lnTo>
                  <a:lnTo>
                    <a:pt x="1445" y="838"/>
                  </a:lnTo>
                  <a:lnTo>
                    <a:pt x="1457" y="880"/>
                  </a:lnTo>
                  <a:lnTo>
                    <a:pt x="1421" y="895"/>
                  </a:lnTo>
                  <a:lnTo>
                    <a:pt x="1362" y="909"/>
                  </a:lnTo>
                  <a:lnTo>
                    <a:pt x="1378" y="958"/>
                  </a:lnTo>
                  <a:lnTo>
                    <a:pt x="1313" y="950"/>
                  </a:lnTo>
                  <a:lnTo>
                    <a:pt x="1248" y="907"/>
                  </a:lnTo>
                  <a:lnTo>
                    <a:pt x="1197" y="944"/>
                  </a:lnTo>
                  <a:lnTo>
                    <a:pt x="1201" y="986"/>
                  </a:lnTo>
                  <a:lnTo>
                    <a:pt x="1252" y="1009"/>
                  </a:lnTo>
                  <a:lnTo>
                    <a:pt x="1280" y="1009"/>
                  </a:lnTo>
                  <a:lnTo>
                    <a:pt x="1301" y="1068"/>
                  </a:lnTo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3" name="Freeform 113"/>
            <p:cNvSpPr>
              <a:spLocks/>
            </p:cNvSpPr>
            <p:nvPr/>
          </p:nvSpPr>
          <p:spPr bwMode="gray">
            <a:xfrm>
              <a:off x="3670028" y="4842793"/>
              <a:ext cx="719138" cy="631825"/>
            </a:xfrm>
            <a:custGeom>
              <a:avLst/>
              <a:gdLst>
                <a:gd name="T0" fmla="*/ 221 w 907"/>
                <a:gd name="T1" fmla="*/ 85 h 796"/>
                <a:gd name="T2" fmla="*/ 221 w 907"/>
                <a:gd name="T3" fmla="*/ 106 h 796"/>
                <a:gd name="T4" fmla="*/ 226 w 907"/>
                <a:gd name="T5" fmla="*/ 130 h 796"/>
                <a:gd name="T6" fmla="*/ 217 w 907"/>
                <a:gd name="T7" fmla="*/ 139 h 796"/>
                <a:gd name="T8" fmla="*/ 209 w 907"/>
                <a:gd name="T9" fmla="*/ 152 h 796"/>
                <a:gd name="T10" fmla="*/ 195 w 907"/>
                <a:gd name="T11" fmla="*/ 160 h 796"/>
                <a:gd name="T12" fmla="*/ 179 w 907"/>
                <a:gd name="T13" fmla="*/ 159 h 796"/>
                <a:gd name="T14" fmla="*/ 165 w 907"/>
                <a:gd name="T15" fmla="*/ 174 h 796"/>
                <a:gd name="T16" fmla="*/ 150 w 907"/>
                <a:gd name="T17" fmla="*/ 168 h 796"/>
                <a:gd name="T18" fmla="*/ 134 w 907"/>
                <a:gd name="T19" fmla="*/ 164 h 796"/>
                <a:gd name="T20" fmla="*/ 120 w 907"/>
                <a:gd name="T21" fmla="*/ 174 h 796"/>
                <a:gd name="T22" fmla="*/ 105 w 907"/>
                <a:gd name="T23" fmla="*/ 184 h 796"/>
                <a:gd name="T24" fmla="*/ 98 w 907"/>
                <a:gd name="T25" fmla="*/ 196 h 796"/>
                <a:gd name="T26" fmla="*/ 70 w 907"/>
                <a:gd name="T27" fmla="*/ 185 h 796"/>
                <a:gd name="T28" fmla="*/ 48 w 907"/>
                <a:gd name="T29" fmla="*/ 199 h 796"/>
                <a:gd name="T30" fmla="*/ 44 w 907"/>
                <a:gd name="T31" fmla="*/ 187 h 796"/>
                <a:gd name="T32" fmla="*/ 34 w 907"/>
                <a:gd name="T33" fmla="*/ 168 h 796"/>
                <a:gd name="T34" fmla="*/ 41 w 907"/>
                <a:gd name="T35" fmla="*/ 126 h 796"/>
                <a:gd name="T36" fmla="*/ 27 w 907"/>
                <a:gd name="T37" fmla="*/ 116 h 796"/>
                <a:gd name="T38" fmla="*/ 6 w 907"/>
                <a:gd name="T39" fmla="*/ 118 h 796"/>
                <a:gd name="T40" fmla="*/ 0 w 907"/>
                <a:gd name="T41" fmla="*/ 98 h 796"/>
                <a:gd name="T42" fmla="*/ 21 w 907"/>
                <a:gd name="T43" fmla="*/ 88 h 796"/>
                <a:gd name="T44" fmla="*/ 30 w 907"/>
                <a:gd name="T45" fmla="*/ 86 h 796"/>
                <a:gd name="T46" fmla="*/ 59 w 907"/>
                <a:gd name="T47" fmla="*/ 83 h 796"/>
                <a:gd name="T48" fmla="*/ 78 w 907"/>
                <a:gd name="T49" fmla="*/ 69 h 796"/>
                <a:gd name="T50" fmla="*/ 98 w 907"/>
                <a:gd name="T51" fmla="*/ 48 h 796"/>
                <a:gd name="T52" fmla="*/ 78 w 907"/>
                <a:gd name="T53" fmla="*/ 42 h 796"/>
                <a:gd name="T54" fmla="*/ 90 w 907"/>
                <a:gd name="T55" fmla="*/ 22 h 796"/>
                <a:gd name="T56" fmla="*/ 122 w 907"/>
                <a:gd name="T57" fmla="*/ 35 h 796"/>
                <a:gd name="T58" fmla="*/ 132 w 907"/>
                <a:gd name="T59" fmla="*/ 19 h 796"/>
                <a:gd name="T60" fmla="*/ 139 w 907"/>
                <a:gd name="T61" fmla="*/ 5 h 796"/>
                <a:gd name="T62" fmla="*/ 157 w 907"/>
                <a:gd name="T63" fmla="*/ 9 h 796"/>
                <a:gd name="T64" fmla="*/ 175 w 907"/>
                <a:gd name="T65" fmla="*/ 22 h 796"/>
                <a:gd name="T66" fmla="*/ 195 w 907"/>
                <a:gd name="T67" fmla="*/ 41 h 796"/>
                <a:gd name="T68" fmla="*/ 216 w 907"/>
                <a:gd name="T69" fmla="*/ 52 h 796"/>
                <a:gd name="T70" fmla="*/ 208 w 907"/>
                <a:gd name="T71" fmla="*/ 78 h 79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907"/>
                <a:gd name="T109" fmla="*/ 0 h 796"/>
                <a:gd name="T110" fmla="*/ 907 w 907"/>
                <a:gd name="T111" fmla="*/ 796 h 79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907" h="796">
                  <a:moveTo>
                    <a:pt x="817" y="333"/>
                  </a:moveTo>
                  <a:lnTo>
                    <a:pt x="884" y="339"/>
                  </a:lnTo>
                  <a:lnTo>
                    <a:pt x="905" y="372"/>
                  </a:lnTo>
                  <a:lnTo>
                    <a:pt x="884" y="424"/>
                  </a:lnTo>
                  <a:lnTo>
                    <a:pt x="880" y="475"/>
                  </a:lnTo>
                  <a:lnTo>
                    <a:pt x="907" y="520"/>
                  </a:lnTo>
                  <a:lnTo>
                    <a:pt x="882" y="569"/>
                  </a:lnTo>
                  <a:lnTo>
                    <a:pt x="870" y="555"/>
                  </a:lnTo>
                  <a:lnTo>
                    <a:pt x="837" y="567"/>
                  </a:lnTo>
                  <a:lnTo>
                    <a:pt x="837" y="607"/>
                  </a:lnTo>
                  <a:lnTo>
                    <a:pt x="801" y="607"/>
                  </a:lnTo>
                  <a:lnTo>
                    <a:pt x="783" y="640"/>
                  </a:lnTo>
                  <a:lnTo>
                    <a:pt x="746" y="620"/>
                  </a:lnTo>
                  <a:lnTo>
                    <a:pt x="717" y="636"/>
                  </a:lnTo>
                  <a:lnTo>
                    <a:pt x="709" y="670"/>
                  </a:lnTo>
                  <a:lnTo>
                    <a:pt x="663" y="695"/>
                  </a:lnTo>
                  <a:lnTo>
                    <a:pt x="640" y="674"/>
                  </a:lnTo>
                  <a:lnTo>
                    <a:pt x="600" y="670"/>
                  </a:lnTo>
                  <a:lnTo>
                    <a:pt x="579" y="630"/>
                  </a:lnTo>
                  <a:lnTo>
                    <a:pt x="539" y="654"/>
                  </a:lnTo>
                  <a:lnTo>
                    <a:pt x="530" y="683"/>
                  </a:lnTo>
                  <a:lnTo>
                    <a:pt x="480" y="695"/>
                  </a:lnTo>
                  <a:lnTo>
                    <a:pt x="449" y="725"/>
                  </a:lnTo>
                  <a:lnTo>
                    <a:pt x="421" y="735"/>
                  </a:lnTo>
                  <a:lnTo>
                    <a:pt x="417" y="756"/>
                  </a:lnTo>
                  <a:lnTo>
                    <a:pt x="392" y="782"/>
                  </a:lnTo>
                  <a:lnTo>
                    <a:pt x="337" y="774"/>
                  </a:lnTo>
                  <a:lnTo>
                    <a:pt x="283" y="740"/>
                  </a:lnTo>
                  <a:lnTo>
                    <a:pt x="246" y="742"/>
                  </a:lnTo>
                  <a:lnTo>
                    <a:pt x="193" y="794"/>
                  </a:lnTo>
                  <a:lnTo>
                    <a:pt x="142" y="796"/>
                  </a:lnTo>
                  <a:lnTo>
                    <a:pt x="179" y="746"/>
                  </a:lnTo>
                  <a:lnTo>
                    <a:pt x="177" y="691"/>
                  </a:lnTo>
                  <a:lnTo>
                    <a:pt x="136" y="672"/>
                  </a:lnTo>
                  <a:lnTo>
                    <a:pt x="114" y="628"/>
                  </a:lnTo>
                  <a:lnTo>
                    <a:pt x="165" y="504"/>
                  </a:lnTo>
                  <a:lnTo>
                    <a:pt x="130" y="459"/>
                  </a:lnTo>
                  <a:lnTo>
                    <a:pt x="108" y="465"/>
                  </a:lnTo>
                  <a:lnTo>
                    <a:pt x="67" y="485"/>
                  </a:lnTo>
                  <a:lnTo>
                    <a:pt x="26" y="473"/>
                  </a:lnTo>
                  <a:lnTo>
                    <a:pt x="22" y="418"/>
                  </a:lnTo>
                  <a:lnTo>
                    <a:pt x="0" y="390"/>
                  </a:lnTo>
                  <a:lnTo>
                    <a:pt x="55" y="329"/>
                  </a:lnTo>
                  <a:lnTo>
                    <a:pt x="85" y="351"/>
                  </a:lnTo>
                  <a:lnTo>
                    <a:pt x="108" y="325"/>
                  </a:lnTo>
                  <a:lnTo>
                    <a:pt x="122" y="341"/>
                  </a:lnTo>
                  <a:lnTo>
                    <a:pt x="191" y="341"/>
                  </a:lnTo>
                  <a:lnTo>
                    <a:pt x="238" y="331"/>
                  </a:lnTo>
                  <a:lnTo>
                    <a:pt x="254" y="266"/>
                  </a:lnTo>
                  <a:lnTo>
                    <a:pt x="315" y="276"/>
                  </a:lnTo>
                  <a:lnTo>
                    <a:pt x="413" y="248"/>
                  </a:lnTo>
                  <a:lnTo>
                    <a:pt x="392" y="189"/>
                  </a:lnTo>
                  <a:lnTo>
                    <a:pt x="364" y="189"/>
                  </a:lnTo>
                  <a:lnTo>
                    <a:pt x="313" y="166"/>
                  </a:lnTo>
                  <a:lnTo>
                    <a:pt x="309" y="124"/>
                  </a:lnTo>
                  <a:lnTo>
                    <a:pt x="360" y="87"/>
                  </a:lnTo>
                  <a:lnTo>
                    <a:pt x="421" y="128"/>
                  </a:lnTo>
                  <a:lnTo>
                    <a:pt x="490" y="138"/>
                  </a:lnTo>
                  <a:lnTo>
                    <a:pt x="476" y="89"/>
                  </a:lnTo>
                  <a:lnTo>
                    <a:pt x="531" y="75"/>
                  </a:lnTo>
                  <a:lnTo>
                    <a:pt x="569" y="60"/>
                  </a:lnTo>
                  <a:lnTo>
                    <a:pt x="557" y="18"/>
                  </a:lnTo>
                  <a:lnTo>
                    <a:pt x="577" y="0"/>
                  </a:lnTo>
                  <a:lnTo>
                    <a:pt x="628" y="36"/>
                  </a:lnTo>
                  <a:lnTo>
                    <a:pt x="687" y="18"/>
                  </a:lnTo>
                  <a:lnTo>
                    <a:pt x="703" y="85"/>
                  </a:lnTo>
                  <a:lnTo>
                    <a:pt x="728" y="93"/>
                  </a:lnTo>
                  <a:lnTo>
                    <a:pt x="781" y="164"/>
                  </a:lnTo>
                  <a:lnTo>
                    <a:pt x="843" y="136"/>
                  </a:lnTo>
                  <a:lnTo>
                    <a:pt x="864" y="209"/>
                  </a:lnTo>
                  <a:lnTo>
                    <a:pt x="884" y="280"/>
                  </a:lnTo>
                  <a:lnTo>
                    <a:pt x="833" y="309"/>
                  </a:lnTo>
                  <a:lnTo>
                    <a:pt x="817" y="333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4" name="Freeform 114"/>
            <p:cNvSpPr>
              <a:spLocks/>
            </p:cNvSpPr>
            <p:nvPr/>
          </p:nvSpPr>
          <p:spPr bwMode="gray">
            <a:xfrm>
              <a:off x="3670028" y="4842793"/>
              <a:ext cx="719138" cy="631825"/>
            </a:xfrm>
            <a:custGeom>
              <a:avLst/>
              <a:gdLst>
                <a:gd name="T0" fmla="*/ 221 w 907"/>
                <a:gd name="T1" fmla="*/ 85 h 796"/>
                <a:gd name="T2" fmla="*/ 221 w 907"/>
                <a:gd name="T3" fmla="*/ 106 h 796"/>
                <a:gd name="T4" fmla="*/ 226 w 907"/>
                <a:gd name="T5" fmla="*/ 130 h 796"/>
                <a:gd name="T6" fmla="*/ 217 w 907"/>
                <a:gd name="T7" fmla="*/ 139 h 796"/>
                <a:gd name="T8" fmla="*/ 209 w 907"/>
                <a:gd name="T9" fmla="*/ 152 h 796"/>
                <a:gd name="T10" fmla="*/ 195 w 907"/>
                <a:gd name="T11" fmla="*/ 160 h 796"/>
                <a:gd name="T12" fmla="*/ 179 w 907"/>
                <a:gd name="T13" fmla="*/ 159 h 796"/>
                <a:gd name="T14" fmla="*/ 165 w 907"/>
                <a:gd name="T15" fmla="*/ 174 h 796"/>
                <a:gd name="T16" fmla="*/ 150 w 907"/>
                <a:gd name="T17" fmla="*/ 168 h 796"/>
                <a:gd name="T18" fmla="*/ 134 w 907"/>
                <a:gd name="T19" fmla="*/ 164 h 796"/>
                <a:gd name="T20" fmla="*/ 120 w 907"/>
                <a:gd name="T21" fmla="*/ 174 h 796"/>
                <a:gd name="T22" fmla="*/ 105 w 907"/>
                <a:gd name="T23" fmla="*/ 184 h 796"/>
                <a:gd name="T24" fmla="*/ 98 w 907"/>
                <a:gd name="T25" fmla="*/ 196 h 796"/>
                <a:gd name="T26" fmla="*/ 70 w 907"/>
                <a:gd name="T27" fmla="*/ 185 h 796"/>
                <a:gd name="T28" fmla="*/ 48 w 907"/>
                <a:gd name="T29" fmla="*/ 199 h 796"/>
                <a:gd name="T30" fmla="*/ 44 w 907"/>
                <a:gd name="T31" fmla="*/ 187 h 796"/>
                <a:gd name="T32" fmla="*/ 34 w 907"/>
                <a:gd name="T33" fmla="*/ 168 h 796"/>
                <a:gd name="T34" fmla="*/ 41 w 907"/>
                <a:gd name="T35" fmla="*/ 126 h 796"/>
                <a:gd name="T36" fmla="*/ 27 w 907"/>
                <a:gd name="T37" fmla="*/ 116 h 796"/>
                <a:gd name="T38" fmla="*/ 6 w 907"/>
                <a:gd name="T39" fmla="*/ 118 h 796"/>
                <a:gd name="T40" fmla="*/ 0 w 907"/>
                <a:gd name="T41" fmla="*/ 98 h 796"/>
                <a:gd name="T42" fmla="*/ 21 w 907"/>
                <a:gd name="T43" fmla="*/ 88 h 796"/>
                <a:gd name="T44" fmla="*/ 30 w 907"/>
                <a:gd name="T45" fmla="*/ 86 h 796"/>
                <a:gd name="T46" fmla="*/ 59 w 907"/>
                <a:gd name="T47" fmla="*/ 83 h 796"/>
                <a:gd name="T48" fmla="*/ 78 w 907"/>
                <a:gd name="T49" fmla="*/ 69 h 796"/>
                <a:gd name="T50" fmla="*/ 98 w 907"/>
                <a:gd name="T51" fmla="*/ 48 h 796"/>
                <a:gd name="T52" fmla="*/ 78 w 907"/>
                <a:gd name="T53" fmla="*/ 42 h 796"/>
                <a:gd name="T54" fmla="*/ 90 w 907"/>
                <a:gd name="T55" fmla="*/ 22 h 796"/>
                <a:gd name="T56" fmla="*/ 122 w 907"/>
                <a:gd name="T57" fmla="*/ 35 h 796"/>
                <a:gd name="T58" fmla="*/ 132 w 907"/>
                <a:gd name="T59" fmla="*/ 19 h 796"/>
                <a:gd name="T60" fmla="*/ 139 w 907"/>
                <a:gd name="T61" fmla="*/ 5 h 796"/>
                <a:gd name="T62" fmla="*/ 157 w 907"/>
                <a:gd name="T63" fmla="*/ 9 h 796"/>
                <a:gd name="T64" fmla="*/ 175 w 907"/>
                <a:gd name="T65" fmla="*/ 22 h 796"/>
                <a:gd name="T66" fmla="*/ 195 w 907"/>
                <a:gd name="T67" fmla="*/ 41 h 796"/>
                <a:gd name="T68" fmla="*/ 216 w 907"/>
                <a:gd name="T69" fmla="*/ 52 h 796"/>
                <a:gd name="T70" fmla="*/ 208 w 907"/>
                <a:gd name="T71" fmla="*/ 78 h 79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907"/>
                <a:gd name="T109" fmla="*/ 0 h 796"/>
                <a:gd name="T110" fmla="*/ 907 w 907"/>
                <a:gd name="T111" fmla="*/ 796 h 79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907" h="796">
                  <a:moveTo>
                    <a:pt x="817" y="333"/>
                  </a:moveTo>
                  <a:lnTo>
                    <a:pt x="884" y="339"/>
                  </a:lnTo>
                  <a:lnTo>
                    <a:pt x="905" y="372"/>
                  </a:lnTo>
                  <a:lnTo>
                    <a:pt x="884" y="424"/>
                  </a:lnTo>
                  <a:lnTo>
                    <a:pt x="880" y="475"/>
                  </a:lnTo>
                  <a:lnTo>
                    <a:pt x="907" y="520"/>
                  </a:lnTo>
                  <a:lnTo>
                    <a:pt x="882" y="569"/>
                  </a:lnTo>
                  <a:lnTo>
                    <a:pt x="870" y="555"/>
                  </a:lnTo>
                  <a:lnTo>
                    <a:pt x="837" y="567"/>
                  </a:lnTo>
                  <a:lnTo>
                    <a:pt x="837" y="607"/>
                  </a:lnTo>
                  <a:lnTo>
                    <a:pt x="801" y="607"/>
                  </a:lnTo>
                  <a:lnTo>
                    <a:pt x="783" y="640"/>
                  </a:lnTo>
                  <a:lnTo>
                    <a:pt x="746" y="620"/>
                  </a:lnTo>
                  <a:lnTo>
                    <a:pt x="717" y="636"/>
                  </a:lnTo>
                  <a:lnTo>
                    <a:pt x="709" y="670"/>
                  </a:lnTo>
                  <a:lnTo>
                    <a:pt x="663" y="695"/>
                  </a:lnTo>
                  <a:lnTo>
                    <a:pt x="640" y="674"/>
                  </a:lnTo>
                  <a:lnTo>
                    <a:pt x="600" y="670"/>
                  </a:lnTo>
                  <a:lnTo>
                    <a:pt x="579" y="630"/>
                  </a:lnTo>
                  <a:lnTo>
                    <a:pt x="539" y="654"/>
                  </a:lnTo>
                  <a:lnTo>
                    <a:pt x="530" y="683"/>
                  </a:lnTo>
                  <a:lnTo>
                    <a:pt x="480" y="695"/>
                  </a:lnTo>
                  <a:lnTo>
                    <a:pt x="449" y="725"/>
                  </a:lnTo>
                  <a:lnTo>
                    <a:pt x="421" y="735"/>
                  </a:lnTo>
                  <a:lnTo>
                    <a:pt x="417" y="756"/>
                  </a:lnTo>
                  <a:lnTo>
                    <a:pt x="392" y="782"/>
                  </a:lnTo>
                  <a:lnTo>
                    <a:pt x="337" y="774"/>
                  </a:lnTo>
                  <a:lnTo>
                    <a:pt x="283" y="740"/>
                  </a:lnTo>
                  <a:lnTo>
                    <a:pt x="246" y="742"/>
                  </a:lnTo>
                  <a:lnTo>
                    <a:pt x="193" y="794"/>
                  </a:lnTo>
                  <a:lnTo>
                    <a:pt x="142" y="796"/>
                  </a:lnTo>
                  <a:lnTo>
                    <a:pt x="179" y="746"/>
                  </a:lnTo>
                  <a:lnTo>
                    <a:pt x="177" y="691"/>
                  </a:lnTo>
                  <a:lnTo>
                    <a:pt x="136" y="672"/>
                  </a:lnTo>
                  <a:lnTo>
                    <a:pt x="114" y="628"/>
                  </a:lnTo>
                  <a:lnTo>
                    <a:pt x="165" y="504"/>
                  </a:lnTo>
                  <a:lnTo>
                    <a:pt x="130" y="459"/>
                  </a:lnTo>
                  <a:lnTo>
                    <a:pt x="108" y="465"/>
                  </a:lnTo>
                  <a:lnTo>
                    <a:pt x="67" y="485"/>
                  </a:lnTo>
                  <a:lnTo>
                    <a:pt x="26" y="473"/>
                  </a:lnTo>
                  <a:lnTo>
                    <a:pt x="22" y="418"/>
                  </a:lnTo>
                  <a:lnTo>
                    <a:pt x="0" y="390"/>
                  </a:lnTo>
                  <a:lnTo>
                    <a:pt x="55" y="329"/>
                  </a:lnTo>
                  <a:lnTo>
                    <a:pt x="85" y="351"/>
                  </a:lnTo>
                  <a:lnTo>
                    <a:pt x="108" y="325"/>
                  </a:lnTo>
                  <a:lnTo>
                    <a:pt x="122" y="341"/>
                  </a:lnTo>
                  <a:lnTo>
                    <a:pt x="191" y="341"/>
                  </a:lnTo>
                  <a:lnTo>
                    <a:pt x="238" y="331"/>
                  </a:lnTo>
                  <a:lnTo>
                    <a:pt x="254" y="266"/>
                  </a:lnTo>
                  <a:lnTo>
                    <a:pt x="315" y="276"/>
                  </a:lnTo>
                  <a:lnTo>
                    <a:pt x="413" y="248"/>
                  </a:lnTo>
                  <a:lnTo>
                    <a:pt x="392" y="189"/>
                  </a:lnTo>
                  <a:lnTo>
                    <a:pt x="364" y="189"/>
                  </a:lnTo>
                  <a:lnTo>
                    <a:pt x="313" y="166"/>
                  </a:lnTo>
                  <a:lnTo>
                    <a:pt x="309" y="124"/>
                  </a:lnTo>
                  <a:lnTo>
                    <a:pt x="360" y="87"/>
                  </a:lnTo>
                  <a:lnTo>
                    <a:pt x="421" y="128"/>
                  </a:lnTo>
                  <a:lnTo>
                    <a:pt x="490" y="138"/>
                  </a:lnTo>
                  <a:lnTo>
                    <a:pt x="476" y="89"/>
                  </a:lnTo>
                  <a:lnTo>
                    <a:pt x="531" y="75"/>
                  </a:lnTo>
                  <a:lnTo>
                    <a:pt x="569" y="60"/>
                  </a:lnTo>
                  <a:lnTo>
                    <a:pt x="557" y="18"/>
                  </a:lnTo>
                  <a:lnTo>
                    <a:pt x="577" y="0"/>
                  </a:lnTo>
                  <a:lnTo>
                    <a:pt x="628" y="36"/>
                  </a:lnTo>
                  <a:lnTo>
                    <a:pt x="687" y="18"/>
                  </a:lnTo>
                  <a:lnTo>
                    <a:pt x="703" y="85"/>
                  </a:lnTo>
                  <a:lnTo>
                    <a:pt x="728" y="93"/>
                  </a:lnTo>
                  <a:lnTo>
                    <a:pt x="781" y="164"/>
                  </a:lnTo>
                  <a:lnTo>
                    <a:pt x="843" y="136"/>
                  </a:lnTo>
                  <a:lnTo>
                    <a:pt x="864" y="209"/>
                  </a:lnTo>
                  <a:lnTo>
                    <a:pt x="884" y="280"/>
                  </a:lnTo>
                  <a:lnTo>
                    <a:pt x="833" y="309"/>
                  </a:lnTo>
                  <a:lnTo>
                    <a:pt x="817" y="333"/>
                  </a:lnTo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5" name="Freeform 115"/>
            <p:cNvSpPr>
              <a:spLocks/>
            </p:cNvSpPr>
            <p:nvPr/>
          </p:nvSpPr>
          <p:spPr bwMode="gray">
            <a:xfrm>
              <a:off x="4319315" y="4691981"/>
              <a:ext cx="638175" cy="727075"/>
            </a:xfrm>
            <a:custGeom>
              <a:avLst/>
              <a:gdLst>
                <a:gd name="T0" fmla="*/ 186 w 805"/>
                <a:gd name="T1" fmla="*/ 44 h 917"/>
                <a:gd name="T2" fmla="*/ 191 w 805"/>
                <a:gd name="T3" fmla="*/ 62 h 917"/>
                <a:gd name="T4" fmla="*/ 185 w 805"/>
                <a:gd name="T5" fmla="*/ 74 h 917"/>
                <a:gd name="T6" fmla="*/ 176 w 805"/>
                <a:gd name="T7" fmla="*/ 80 h 917"/>
                <a:gd name="T8" fmla="*/ 171 w 805"/>
                <a:gd name="T9" fmla="*/ 98 h 917"/>
                <a:gd name="T10" fmla="*/ 184 w 805"/>
                <a:gd name="T11" fmla="*/ 111 h 917"/>
                <a:gd name="T12" fmla="*/ 186 w 805"/>
                <a:gd name="T13" fmla="*/ 132 h 917"/>
                <a:gd name="T14" fmla="*/ 196 w 805"/>
                <a:gd name="T15" fmla="*/ 139 h 917"/>
                <a:gd name="T16" fmla="*/ 201 w 805"/>
                <a:gd name="T17" fmla="*/ 156 h 917"/>
                <a:gd name="T18" fmla="*/ 194 w 805"/>
                <a:gd name="T19" fmla="*/ 172 h 917"/>
                <a:gd name="T20" fmla="*/ 195 w 805"/>
                <a:gd name="T21" fmla="*/ 186 h 917"/>
                <a:gd name="T22" fmla="*/ 181 w 805"/>
                <a:gd name="T23" fmla="*/ 194 h 917"/>
                <a:gd name="T24" fmla="*/ 168 w 805"/>
                <a:gd name="T25" fmla="*/ 186 h 917"/>
                <a:gd name="T26" fmla="*/ 143 w 805"/>
                <a:gd name="T27" fmla="*/ 204 h 917"/>
                <a:gd name="T28" fmla="*/ 129 w 805"/>
                <a:gd name="T29" fmla="*/ 206 h 917"/>
                <a:gd name="T30" fmla="*/ 129 w 805"/>
                <a:gd name="T31" fmla="*/ 220 h 917"/>
                <a:gd name="T32" fmla="*/ 123 w 805"/>
                <a:gd name="T33" fmla="*/ 223 h 917"/>
                <a:gd name="T34" fmla="*/ 114 w 805"/>
                <a:gd name="T35" fmla="*/ 223 h 917"/>
                <a:gd name="T36" fmla="*/ 104 w 805"/>
                <a:gd name="T37" fmla="*/ 229 h 917"/>
                <a:gd name="T38" fmla="*/ 104 w 805"/>
                <a:gd name="T39" fmla="*/ 218 h 917"/>
                <a:gd name="T40" fmla="*/ 100 w 805"/>
                <a:gd name="T41" fmla="*/ 212 h 917"/>
                <a:gd name="T42" fmla="*/ 83 w 805"/>
                <a:gd name="T43" fmla="*/ 212 h 917"/>
                <a:gd name="T44" fmla="*/ 96 w 805"/>
                <a:gd name="T45" fmla="*/ 196 h 917"/>
                <a:gd name="T46" fmla="*/ 97 w 805"/>
                <a:gd name="T47" fmla="*/ 181 h 917"/>
                <a:gd name="T48" fmla="*/ 90 w 805"/>
                <a:gd name="T49" fmla="*/ 176 h 917"/>
                <a:gd name="T50" fmla="*/ 90 w 805"/>
                <a:gd name="T51" fmla="*/ 161 h 917"/>
                <a:gd name="T52" fmla="*/ 82 w 805"/>
                <a:gd name="T53" fmla="*/ 159 h 917"/>
                <a:gd name="T54" fmla="*/ 74 w 805"/>
                <a:gd name="T55" fmla="*/ 163 h 917"/>
                <a:gd name="T56" fmla="*/ 64 w 805"/>
                <a:gd name="T57" fmla="*/ 160 h 917"/>
                <a:gd name="T58" fmla="*/ 53 w 805"/>
                <a:gd name="T59" fmla="*/ 175 h 917"/>
                <a:gd name="T60" fmla="*/ 47 w 805"/>
                <a:gd name="T61" fmla="*/ 168 h 917"/>
                <a:gd name="T62" fmla="*/ 40 w 805"/>
                <a:gd name="T63" fmla="*/ 166 h 917"/>
                <a:gd name="T64" fmla="*/ 37 w 805"/>
                <a:gd name="T65" fmla="*/ 178 h 917"/>
                <a:gd name="T66" fmla="*/ 22 w 805"/>
                <a:gd name="T67" fmla="*/ 177 h 917"/>
                <a:gd name="T68" fmla="*/ 15 w 805"/>
                <a:gd name="T69" fmla="*/ 166 h 917"/>
                <a:gd name="T70" fmla="*/ 16 w 805"/>
                <a:gd name="T71" fmla="*/ 153 h 917"/>
                <a:gd name="T72" fmla="*/ 21 w 805"/>
                <a:gd name="T73" fmla="*/ 140 h 917"/>
                <a:gd name="T74" fmla="*/ 16 w 805"/>
                <a:gd name="T75" fmla="*/ 132 h 917"/>
                <a:gd name="T76" fmla="*/ 0 w 805"/>
                <a:gd name="T77" fmla="*/ 130 h 917"/>
                <a:gd name="T78" fmla="*/ 3 w 805"/>
                <a:gd name="T79" fmla="*/ 124 h 917"/>
                <a:gd name="T80" fmla="*/ 15 w 805"/>
                <a:gd name="T81" fmla="*/ 117 h 917"/>
                <a:gd name="T82" fmla="*/ 6 w 805"/>
                <a:gd name="T83" fmla="*/ 81 h 917"/>
                <a:gd name="T84" fmla="*/ 6 w 805"/>
                <a:gd name="T85" fmla="*/ 68 h 917"/>
                <a:gd name="T86" fmla="*/ 3 w 805"/>
                <a:gd name="T87" fmla="*/ 46 h 917"/>
                <a:gd name="T88" fmla="*/ 10 w 805"/>
                <a:gd name="T89" fmla="*/ 30 h 917"/>
                <a:gd name="T90" fmla="*/ 25 w 805"/>
                <a:gd name="T91" fmla="*/ 17 h 917"/>
                <a:gd name="T92" fmla="*/ 49 w 805"/>
                <a:gd name="T93" fmla="*/ 21 h 917"/>
                <a:gd name="T94" fmla="*/ 53 w 805"/>
                <a:gd name="T95" fmla="*/ 14 h 917"/>
                <a:gd name="T96" fmla="*/ 45 w 805"/>
                <a:gd name="T97" fmla="*/ 4 h 917"/>
                <a:gd name="T98" fmla="*/ 63 w 805"/>
                <a:gd name="T99" fmla="*/ 0 h 917"/>
                <a:gd name="T100" fmla="*/ 85 w 805"/>
                <a:gd name="T101" fmla="*/ 6 h 917"/>
                <a:gd name="T102" fmla="*/ 102 w 805"/>
                <a:gd name="T103" fmla="*/ 7 h 917"/>
                <a:gd name="T104" fmla="*/ 117 w 805"/>
                <a:gd name="T105" fmla="*/ 17 h 917"/>
                <a:gd name="T106" fmla="*/ 132 w 805"/>
                <a:gd name="T107" fmla="*/ 8 h 917"/>
                <a:gd name="T108" fmla="*/ 140 w 805"/>
                <a:gd name="T109" fmla="*/ 10 h 917"/>
                <a:gd name="T110" fmla="*/ 141 w 805"/>
                <a:gd name="T111" fmla="*/ 18 h 917"/>
                <a:gd name="T112" fmla="*/ 159 w 805"/>
                <a:gd name="T113" fmla="*/ 6 h 917"/>
                <a:gd name="T114" fmla="*/ 167 w 805"/>
                <a:gd name="T115" fmla="*/ 14 h 917"/>
                <a:gd name="T116" fmla="*/ 166 w 805"/>
                <a:gd name="T117" fmla="*/ 28 h 917"/>
                <a:gd name="T118" fmla="*/ 178 w 805"/>
                <a:gd name="T119" fmla="*/ 31 h 917"/>
                <a:gd name="T120" fmla="*/ 186 w 805"/>
                <a:gd name="T121" fmla="*/ 44 h 917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805"/>
                <a:gd name="T184" fmla="*/ 0 h 917"/>
                <a:gd name="T185" fmla="*/ 805 w 805"/>
                <a:gd name="T186" fmla="*/ 917 h 917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805" h="917">
                  <a:moveTo>
                    <a:pt x="746" y="177"/>
                  </a:moveTo>
                  <a:lnTo>
                    <a:pt x="766" y="251"/>
                  </a:lnTo>
                  <a:lnTo>
                    <a:pt x="740" y="299"/>
                  </a:lnTo>
                  <a:lnTo>
                    <a:pt x="707" y="322"/>
                  </a:lnTo>
                  <a:lnTo>
                    <a:pt x="685" y="393"/>
                  </a:lnTo>
                  <a:lnTo>
                    <a:pt x="736" y="446"/>
                  </a:lnTo>
                  <a:lnTo>
                    <a:pt x="746" y="531"/>
                  </a:lnTo>
                  <a:lnTo>
                    <a:pt x="787" y="557"/>
                  </a:lnTo>
                  <a:lnTo>
                    <a:pt x="805" y="627"/>
                  </a:lnTo>
                  <a:lnTo>
                    <a:pt x="777" y="688"/>
                  </a:lnTo>
                  <a:lnTo>
                    <a:pt x="781" y="747"/>
                  </a:lnTo>
                  <a:lnTo>
                    <a:pt x="724" y="777"/>
                  </a:lnTo>
                  <a:lnTo>
                    <a:pt x="673" y="747"/>
                  </a:lnTo>
                  <a:lnTo>
                    <a:pt x="573" y="816"/>
                  </a:lnTo>
                  <a:lnTo>
                    <a:pt x="518" y="824"/>
                  </a:lnTo>
                  <a:lnTo>
                    <a:pt x="518" y="881"/>
                  </a:lnTo>
                  <a:lnTo>
                    <a:pt x="492" y="895"/>
                  </a:lnTo>
                  <a:lnTo>
                    <a:pt x="457" y="895"/>
                  </a:lnTo>
                  <a:lnTo>
                    <a:pt x="419" y="917"/>
                  </a:lnTo>
                  <a:lnTo>
                    <a:pt x="419" y="873"/>
                  </a:lnTo>
                  <a:lnTo>
                    <a:pt x="403" y="848"/>
                  </a:lnTo>
                  <a:lnTo>
                    <a:pt x="333" y="850"/>
                  </a:lnTo>
                  <a:lnTo>
                    <a:pt x="384" y="787"/>
                  </a:lnTo>
                  <a:lnTo>
                    <a:pt x="388" y="726"/>
                  </a:lnTo>
                  <a:lnTo>
                    <a:pt x="362" y="706"/>
                  </a:lnTo>
                  <a:lnTo>
                    <a:pt x="362" y="647"/>
                  </a:lnTo>
                  <a:lnTo>
                    <a:pt x="329" y="637"/>
                  </a:lnTo>
                  <a:lnTo>
                    <a:pt x="297" y="655"/>
                  </a:lnTo>
                  <a:lnTo>
                    <a:pt x="256" y="643"/>
                  </a:lnTo>
                  <a:lnTo>
                    <a:pt x="214" y="700"/>
                  </a:lnTo>
                  <a:lnTo>
                    <a:pt x="191" y="673"/>
                  </a:lnTo>
                  <a:lnTo>
                    <a:pt x="163" y="667"/>
                  </a:lnTo>
                  <a:lnTo>
                    <a:pt x="148" y="714"/>
                  </a:lnTo>
                  <a:lnTo>
                    <a:pt x="88" y="708"/>
                  </a:lnTo>
                  <a:lnTo>
                    <a:pt x="61" y="667"/>
                  </a:lnTo>
                  <a:lnTo>
                    <a:pt x="65" y="614"/>
                  </a:lnTo>
                  <a:lnTo>
                    <a:pt x="86" y="562"/>
                  </a:lnTo>
                  <a:lnTo>
                    <a:pt x="65" y="529"/>
                  </a:lnTo>
                  <a:lnTo>
                    <a:pt x="0" y="523"/>
                  </a:lnTo>
                  <a:lnTo>
                    <a:pt x="14" y="499"/>
                  </a:lnTo>
                  <a:lnTo>
                    <a:pt x="63" y="468"/>
                  </a:lnTo>
                  <a:lnTo>
                    <a:pt x="24" y="326"/>
                  </a:lnTo>
                  <a:lnTo>
                    <a:pt x="25" y="275"/>
                  </a:lnTo>
                  <a:lnTo>
                    <a:pt x="14" y="185"/>
                  </a:lnTo>
                  <a:lnTo>
                    <a:pt x="41" y="120"/>
                  </a:lnTo>
                  <a:lnTo>
                    <a:pt x="100" y="68"/>
                  </a:lnTo>
                  <a:lnTo>
                    <a:pt x="199" y="84"/>
                  </a:lnTo>
                  <a:lnTo>
                    <a:pt x="212" y="59"/>
                  </a:lnTo>
                  <a:lnTo>
                    <a:pt x="183" y="17"/>
                  </a:lnTo>
                  <a:lnTo>
                    <a:pt x="252" y="0"/>
                  </a:lnTo>
                  <a:lnTo>
                    <a:pt x="340" y="27"/>
                  </a:lnTo>
                  <a:lnTo>
                    <a:pt x="411" y="31"/>
                  </a:lnTo>
                  <a:lnTo>
                    <a:pt x="468" y="70"/>
                  </a:lnTo>
                  <a:lnTo>
                    <a:pt x="529" y="35"/>
                  </a:lnTo>
                  <a:lnTo>
                    <a:pt x="561" y="41"/>
                  </a:lnTo>
                  <a:lnTo>
                    <a:pt x="567" y="74"/>
                  </a:lnTo>
                  <a:lnTo>
                    <a:pt x="638" y="25"/>
                  </a:lnTo>
                  <a:lnTo>
                    <a:pt x="671" y="59"/>
                  </a:lnTo>
                  <a:lnTo>
                    <a:pt x="665" y="112"/>
                  </a:lnTo>
                  <a:lnTo>
                    <a:pt x="712" y="126"/>
                  </a:lnTo>
                  <a:lnTo>
                    <a:pt x="746" y="177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6" name="Freeform 116"/>
            <p:cNvSpPr>
              <a:spLocks/>
            </p:cNvSpPr>
            <p:nvPr/>
          </p:nvSpPr>
          <p:spPr bwMode="gray">
            <a:xfrm>
              <a:off x="4319315" y="4691981"/>
              <a:ext cx="638175" cy="727075"/>
            </a:xfrm>
            <a:custGeom>
              <a:avLst/>
              <a:gdLst>
                <a:gd name="T0" fmla="*/ 186 w 805"/>
                <a:gd name="T1" fmla="*/ 44 h 917"/>
                <a:gd name="T2" fmla="*/ 191 w 805"/>
                <a:gd name="T3" fmla="*/ 62 h 917"/>
                <a:gd name="T4" fmla="*/ 185 w 805"/>
                <a:gd name="T5" fmla="*/ 74 h 917"/>
                <a:gd name="T6" fmla="*/ 176 w 805"/>
                <a:gd name="T7" fmla="*/ 80 h 917"/>
                <a:gd name="T8" fmla="*/ 171 w 805"/>
                <a:gd name="T9" fmla="*/ 98 h 917"/>
                <a:gd name="T10" fmla="*/ 184 w 805"/>
                <a:gd name="T11" fmla="*/ 111 h 917"/>
                <a:gd name="T12" fmla="*/ 186 w 805"/>
                <a:gd name="T13" fmla="*/ 132 h 917"/>
                <a:gd name="T14" fmla="*/ 196 w 805"/>
                <a:gd name="T15" fmla="*/ 139 h 917"/>
                <a:gd name="T16" fmla="*/ 201 w 805"/>
                <a:gd name="T17" fmla="*/ 156 h 917"/>
                <a:gd name="T18" fmla="*/ 194 w 805"/>
                <a:gd name="T19" fmla="*/ 172 h 917"/>
                <a:gd name="T20" fmla="*/ 195 w 805"/>
                <a:gd name="T21" fmla="*/ 186 h 917"/>
                <a:gd name="T22" fmla="*/ 181 w 805"/>
                <a:gd name="T23" fmla="*/ 194 h 917"/>
                <a:gd name="T24" fmla="*/ 168 w 805"/>
                <a:gd name="T25" fmla="*/ 186 h 917"/>
                <a:gd name="T26" fmla="*/ 143 w 805"/>
                <a:gd name="T27" fmla="*/ 204 h 917"/>
                <a:gd name="T28" fmla="*/ 129 w 805"/>
                <a:gd name="T29" fmla="*/ 206 h 917"/>
                <a:gd name="T30" fmla="*/ 129 w 805"/>
                <a:gd name="T31" fmla="*/ 220 h 917"/>
                <a:gd name="T32" fmla="*/ 123 w 805"/>
                <a:gd name="T33" fmla="*/ 223 h 917"/>
                <a:gd name="T34" fmla="*/ 114 w 805"/>
                <a:gd name="T35" fmla="*/ 223 h 917"/>
                <a:gd name="T36" fmla="*/ 104 w 805"/>
                <a:gd name="T37" fmla="*/ 229 h 917"/>
                <a:gd name="T38" fmla="*/ 104 w 805"/>
                <a:gd name="T39" fmla="*/ 218 h 917"/>
                <a:gd name="T40" fmla="*/ 100 w 805"/>
                <a:gd name="T41" fmla="*/ 212 h 917"/>
                <a:gd name="T42" fmla="*/ 83 w 805"/>
                <a:gd name="T43" fmla="*/ 212 h 917"/>
                <a:gd name="T44" fmla="*/ 96 w 805"/>
                <a:gd name="T45" fmla="*/ 196 h 917"/>
                <a:gd name="T46" fmla="*/ 97 w 805"/>
                <a:gd name="T47" fmla="*/ 181 h 917"/>
                <a:gd name="T48" fmla="*/ 90 w 805"/>
                <a:gd name="T49" fmla="*/ 176 h 917"/>
                <a:gd name="T50" fmla="*/ 90 w 805"/>
                <a:gd name="T51" fmla="*/ 161 h 917"/>
                <a:gd name="T52" fmla="*/ 82 w 805"/>
                <a:gd name="T53" fmla="*/ 159 h 917"/>
                <a:gd name="T54" fmla="*/ 74 w 805"/>
                <a:gd name="T55" fmla="*/ 163 h 917"/>
                <a:gd name="T56" fmla="*/ 64 w 805"/>
                <a:gd name="T57" fmla="*/ 160 h 917"/>
                <a:gd name="T58" fmla="*/ 53 w 805"/>
                <a:gd name="T59" fmla="*/ 175 h 917"/>
                <a:gd name="T60" fmla="*/ 47 w 805"/>
                <a:gd name="T61" fmla="*/ 168 h 917"/>
                <a:gd name="T62" fmla="*/ 40 w 805"/>
                <a:gd name="T63" fmla="*/ 166 h 917"/>
                <a:gd name="T64" fmla="*/ 37 w 805"/>
                <a:gd name="T65" fmla="*/ 178 h 917"/>
                <a:gd name="T66" fmla="*/ 22 w 805"/>
                <a:gd name="T67" fmla="*/ 177 h 917"/>
                <a:gd name="T68" fmla="*/ 15 w 805"/>
                <a:gd name="T69" fmla="*/ 166 h 917"/>
                <a:gd name="T70" fmla="*/ 16 w 805"/>
                <a:gd name="T71" fmla="*/ 153 h 917"/>
                <a:gd name="T72" fmla="*/ 21 w 805"/>
                <a:gd name="T73" fmla="*/ 140 h 917"/>
                <a:gd name="T74" fmla="*/ 16 w 805"/>
                <a:gd name="T75" fmla="*/ 132 h 917"/>
                <a:gd name="T76" fmla="*/ 0 w 805"/>
                <a:gd name="T77" fmla="*/ 130 h 917"/>
                <a:gd name="T78" fmla="*/ 3 w 805"/>
                <a:gd name="T79" fmla="*/ 124 h 917"/>
                <a:gd name="T80" fmla="*/ 15 w 805"/>
                <a:gd name="T81" fmla="*/ 117 h 917"/>
                <a:gd name="T82" fmla="*/ 6 w 805"/>
                <a:gd name="T83" fmla="*/ 81 h 917"/>
                <a:gd name="T84" fmla="*/ 6 w 805"/>
                <a:gd name="T85" fmla="*/ 68 h 917"/>
                <a:gd name="T86" fmla="*/ 3 w 805"/>
                <a:gd name="T87" fmla="*/ 46 h 917"/>
                <a:gd name="T88" fmla="*/ 10 w 805"/>
                <a:gd name="T89" fmla="*/ 30 h 917"/>
                <a:gd name="T90" fmla="*/ 25 w 805"/>
                <a:gd name="T91" fmla="*/ 17 h 917"/>
                <a:gd name="T92" fmla="*/ 49 w 805"/>
                <a:gd name="T93" fmla="*/ 21 h 917"/>
                <a:gd name="T94" fmla="*/ 53 w 805"/>
                <a:gd name="T95" fmla="*/ 14 h 917"/>
                <a:gd name="T96" fmla="*/ 45 w 805"/>
                <a:gd name="T97" fmla="*/ 4 h 917"/>
                <a:gd name="T98" fmla="*/ 63 w 805"/>
                <a:gd name="T99" fmla="*/ 0 h 917"/>
                <a:gd name="T100" fmla="*/ 85 w 805"/>
                <a:gd name="T101" fmla="*/ 6 h 917"/>
                <a:gd name="T102" fmla="*/ 102 w 805"/>
                <a:gd name="T103" fmla="*/ 7 h 917"/>
                <a:gd name="T104" fmla="*/ 117 w 805"/>
                <a:gd name="T105" fmla="*/ 17 h 917"/>
                <a:gd name="T106" fmla="*/ 132 w 805"/>
                <a:gd name="T107" fmla="*/ 8 h 917"/>
                <a:gd name="T108" fmla="*/ 140 w 805"/>
                <a:gd name="T109" fmla="*/ 10 h 917"/>
                <a:gd name="T110" fmla="*/ 141 w 805"/>
                <a:gd name="T111" fmla="*/ 18 h 917"/>
                <a:gd name="T112" fmla="*/ 159 w 805"/>
                <a:gd name="T113" fmla="*/ 6 h 917"/>
                <a:gd name="T114" fmla="*/ 167 w 805"/>
                <a:gd name="T115" fmla="*/ 14 h 917"/>
                <a:gd name="T116" fmla="*/ 166 w 805"/>
                <a:gd name="T117" fmla="*/ 28 h 917"/>
                <a:gd name="T118" fmla="*/ 178 w 805"/>
                <a:gd name="T119" fmla="*/ 31 h 917"/>
                <a:gd name="T120" fmla="*/ 186 w 805"/>
                <a:gd name="T121" fmla="*/ 44 h 917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805"/>
                <a:gd name="T184" fmla="*/ 0 h 917"/>
                <a:gd name="T185" fmla="*/ 805 w 805"/>
                <a:gd name="T186" fmla="*/ 917 h 917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805" h="917">
                  <a:moveTo>
                    <a:pt x="746" y="177"/>
                  </a:moveTo>
                  <a:lnTo>
                    <a:pt x="766" y="251"/>
                  </a:lnTo>
                  <a:lnTo>
                    <a:pt x="740" y="299"/>
                  </a:lnTo>
                  <a:lnTo>
                    <a:pt x="707" y="322"/>
                  </a:lnTo>
                  <a:lnTo>
                    <a:pt x="685" y="393"/>
                  </a:lnTo>
                  <a:lnTo>
                    <a:pt x="736" y="446"/>
                  </a:lnTo>
                  <a:lnTo>
                    <a:pt x="746" y="531"/>
                  </a:lnTo>
                  <a:lnTo>
                    <a:pt x="787" y="557"/>
                  </a:lnTo>
                  <a:lnTo>
                    <a:pt x="805" y="627"/>
                  </a:lnTo>
                  <a:lnTo>
                    <a:pt x="777" y="688"/>
                  </a:lnTo>
                  <a:lnTo>
                    <a:pt x="781" y="747"/>
                  </a:lnTo>
                  <a:lnTo>
                    <a:pt x="724" y="777"/>
                  </a:lnTo>
                  <a:lnTo>
                    <a:pt x="673" y="747"/>
                  </a:lnTo>
                  <a:lnTo>
                    <a:pt x="573" y="816"/>
                  </a:lnTo>
                  <a:lnTo>
                    <a:pt x="518" y="824"/>
                  </a:lnTo>
                  <a:lnTo>
                    <a:pt x="518" y="881"/>
                  </a:lnTo>
                  <a:lnTo>
                    <a:pt x="492" y="895"/>
                  </a:lnTo>
                  <a:lnTo>
                    <a:pt x="457" y="895"/>
                  </a:lnTo>
                  <a:lnTo>
                    <a:pt x="419" y="917"/>
                  </a:lnTo>
                  <a:lnTo>
                    <a:pt x="419" y="873"/>
                  </a:lnTo>
                  <a:lnTo>
                    <a:pt x="403" y="848"/>
                  </a:lnTo>
                  <a:lnTo>
                    <a:pt x="333" y="850"/>
                  </a:lnTo>
                  <a:lnTo>
                    <a:pt x="384" y="787"/>
                  </a:lnTo>
                  <a:lnTo>
                    <a:pt x="388" y="726"/>
                  </a:lnTo>
                  <a:lnTo>
                    <a:pt x="362" y="706"/>
                  </a:lnTo>
                  <a:lnTo>
                    <a:pt x="362" y="647"/>
                  </a:lnTo>
                  <a:lnTo>
                    <a:pt x="329" y="637"/>
                  </a:lnTo>
                  <a:lnTo>
                    <a:pt x="297" y="655"/>
                  </a:lnTo>
                  <a:lnTo>
                    <a:pt x="256" y="643"/>
                  </a:lnTo>
                  <a:lnTo>
                    <a:pt x="214" y="700"/>
                  </a:lnTo>
                  <a:lnTo>
                    <a:pt x="191" y="673"/>
                  </a:lnTo>
                  <a:lnTo>
                    <a:pt x="163" y="667"/>
                  </a:lnTo>
                  <a:lnTo>
                    <a:pt x="148" y="714"/>
                  </a:lnTo>
                  <a:lnTo>
                    <a:pt x="88" y="708"/>
                  </a:lnTo>
                  <a:lnTo>
                    <a:pt x="61" y="667"/>
                  </a:lnTo>
                  <a:lnTo>
                    <a:pt x="65" y="614"/>
                  </a:lnTo>
                  <a:lnTo>
                    <a:pt x="86" y="562"/>
                  </a:lnTo>
                  <a:lnTo>
                    <a:pt x="65" y="529"/>
                  </a:lnTo>
                  <a:lnTo>
                    <a:pt x="0" y="523"/>
                  </a:lnTo>
                  <a:lnTo>
                    <a:pt x="14" y="499"/>
                  </a:lnTo>
                  <a:lnTo>
                    <a:pt x="63" y="468"/>
                  </a:lnTo>
                  <a:lnTo>
                    <a:pt x="24" y="326"/>
                  </a:lnTo>
                  <a:lnTo>
                    <a:pt x="25" y="275"/>
                  </a:lnTo>
                  <a:lnTo>
                    <a:pt x="14" y="185"/>
                  </a:lnTo>
                  <a:lnTo>
                    <a:pt x="41" y="120"/>
                  </a:lnTo>
                  <a:lnTo>
                    <a:pt x="100" y="68"/>
                  </a:lnTo>
                  <a:lnTo>
                    <a:pt x="199" y="84"/>
                  </a:lnTo>
                  <a:lnTo>
                    <a:pt x="212" y="59"/>
                  </a:lnTo>
                  <a:lnTo>
                    <a:pt x="183" y="17"/>
                  </a:lnTo>
                  <a:lnTo>
                    <a:pt x="252" y="0"/>
                  </a:lnTo>
                  <a:lnTo>
                    <a:pt x="340" y="27"/>
                  </a:lnTo>
                  <a:lnTo>
                    <a:pt x="411" y="31"/>
                  </a:lnTo>
                  <a:lnTo>
                    <a:pt x="468" y="70"/>
                  </a:lnTo>
                  <a:lnTo>
                    <a:pt x="529" y="35"/>
                  </a:lnTo>
                  <a:lnTo>
                    <a:pt x="561" y="41"/>
                  </a:lnTo>
                  <a:lnTo>
                    <a:pt x="567" y="74"/>
                  </a:lnTo>
                  <a:lnTo>
                    <a:pt x="638" y="25"/>
                  </a:lnTo>
                  <a:lnTo>
                    <a:pt x="671" y="59"/>
                  </a:lnTo>
                  <a:lnTo>
                    <a:pt x="665" y="112"/>
                  </a:lnTo>
                  <a:lnTo>
                    <a:pt x="712" y="126"/>
                  </a:lnTo>
                  <a:lnTo>
                    <a:pt x="746" y="177"/>
                  </a:lnTo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7" name="Freeform 117"/>
            <p:cNvSpPr>
              <a:spLocks/>
            </p:cNvSpPr>
            <p:nvPr/>
          </p:nvSpPr>
          <p:spPr bwMode="gray">
            <a:xfrm>
              <a:off x="4862240" y="4618956"/>
              <a:ext cx="565150" cy="779463"/>
            </a:xfrm>
            <a:custGeom>
              <a:avLst/>
              <a:gdLst>
                <a:gd name="T0" fmla="*/ 20 w 711"/>
                <a:gd name="T1" fmla="*/ 44 h 982"/>
                <a:gd name="T2" fmla="*/ 7 w 711"/>
                <a:gd name="T3" fmla="*/ 55 h 982"/>
                <a:gd name="T4" fmla="*/ 16 w 711"/>
                <a:gd name="T5" fmla="*/ 68 h 982"/>
                <a:gd name="T6" fmla="*/ 21 w 711"/>
                <a:gd name="T7" fmla="*/ 86 h 982"/>
                <a:gd name="T8" fmla="*/ 14 w 711"/>
                <a:gd name="T9" fmla="*/ 98 h 982"/>
                <a:gd name="T10" fmla="*/ 6 w 711"/>
                <a:gd name="T11" fmla="*/ 104 h 982"/>
                <a:gd name="T12" fmla="*/ 0 w 711"/>
                <a:gd name="T13" fmla="*/ 122 h 982"/>
                <a:gd name="T14" fmla="*/ 13 w 711"/>
                <a:gd name="T15" fmla="*/ 135 h 982"/>
                <a:gd name="T16" fmla="*/ 16 w 711"/>
                <a:gd name="T17" fmla="*/ 156 h 982"/>
                <a:gd name="T18" fmla="*/ 26 w 711"/>
                <a:gd name="T19" fmla="*/ 163 h 982"/>
                <a:gd name="T20" fmla="*/ 30 w 711"/>
                <a:gd name="T21" fmla="*/ 179 h 982"/>
                <a:gd name="T22" fmla="*/ 23 w 711"/>
                <a:gd name="T23" fmla="*/ 196 h 982"/>
                <a:gd name="T24" fmla="*/ 24 w 711"/>
                <a:gd name="T25" fmla="*/ 210 h 982"/>
                <a:gd name="T26" fmla="*/ 32 w 711"/>
                <a:gd name="T27" fmla="*/ 215 h 982"/>
                <a:gd name="T28" fmla="*/ 50 w 711"/>
                <a:gd name="T29" fmla="*/ 209 h 982"/>
                <a:gd name="T30" fmla="*/ 56 w 711"/>
                <a:gd name="T31" fmla="*/ 215 h 982"/>
                <a:gd name="T32" fmla="*/ 47 w 711"/>
                <a:gd name="T33" fmla="*/ 232 h 982"/>
                <a:gd name="T34" fmla="*/ 39 w 711"/>
                <a:gd name="T35" fmla="*/ 241 h 982"/>
                <a:gd name="T36" fmla="*/ 46 w 711"/>
                <a:gd name="T37" fmla="*/ 246 h 982"/>
                <a:gd name="T38" fmla="*/ 82 w 711"/>
                <a:gd name="T39" fmla="*/ 231 h 982"/>
                <a:gd name="T40" fmla="*/ 96 w 711"/>
                <a:gd name="T41" fmla="*/ 238 h 982"/>
                <a:gd name="T42" fmla="*/ 101 w 711"/>
                <a:gd name="T43" fmla="*/ 222 h 982"/>
                <a:gd name="T44" fmla="*/ 100 w 711"/>
                <a:gd name="T45" fmla="*/ 209 h 982"/>
                <a:gd name="T46" fmla="*/ 107 w 711"/>
                <a:gd name="T47" fmla="*/ 182 h 982"/>
                <a:gd name="T48" fmla="*/ 115 w 711"/>
                <a:gd name="T49" fmla="*/ 170 h 982"/>
                <a:gd name="T50" fmla="*/ 115 w 711"/>
                <a:gd name="T51" fmla="*/ 157 h 982"/>
                <a:gd name="T52" fmla="*/ 119 w 711"/>
                <a:gd name="T53" fmla="*/ 151 h 982"/>
                <a:gd name="T54" fmla="*/ 116 w 711"/>
                <a:gd name="T55" fmla="*/ 143 h 982"/>
                <a:gd name="T56" fmla="*/ 117 w 711"/>
                <a:gd name="T57" fmla="*/ 130 h 982"/>
                <a:gd name="T58" fmla="*/ 132 w 711"/>
                <a:gd name="T59" fmla="*/ 124 h 982"/>
                <a:gd name="T60" fmla="*/ 134 w 711"/>
                <a:gd name="T61" fmla="*/ 106 h 982"/>
                <a:gd name="T62" fmla="*/ 135 w 711"/>
                <a:gd name="T63" fmla="*/ 92 h 982"/>
                <a:gd name="T64" fmla="*/ 143 w 711"/>
                <a:gd name="T65" fmla="*/ 87 h 982"/>
                <a:gd name="T66" fmla="*/ 151 w 711"/>
                <a:gd name="T67" fmla="*/ 87 h 982"/>
                <a:gd name="T68" fmla="*/ 164 w 711"/>
                <a:gd name="T69" fmla="*/ 80 h 982"/>
                <a:gd name="T70" fmla="*/ 175 w 711"/>
                <a:gd name="T71" fmla="*/ 75 h 982"/>
                <a:gd name="T72" fmla="*/ 175 w 711"/>
                <a:gd name="T73" fmla="*/ 64 h 982"/>
                <a:gd name="T74" fmla="*/ 178 w 711"/>
                <a:gd name="T75" fmla="*/ 63 h 982"/>
                <a:gd name="T76" fmla="*/ 175 w 711"/>
                <a:gd name="T77" fmla="*/ 49 h 982"/>
                <a:gd name="T78" fmla="*/ 155 w 711"/>
                <a:gd name="T79" fmla="*/ 34 h 982"/>
                <a:gd name="T80" fmla="*/ 160 w 711"/>
                <a:gd name="T81" fmla="*/ 19 h 982"/>
                <a:gd name="T82" fmla="*/ 153 w 711"/>
                <a:gd name="T83" fmla="*/ 15 h 982"/>
                <a:gd name="T84" fmla="*/ 134 w 711"/>
                <a:gd name="T85" fmla="*/ 14 h 982"/>
                <a:gd name="T86" fmla="*/ 127 w 711"/>
                <a:gd name="T87" fmla="*/ 5 h 982"/>
                <a:gd name="T88" fmla="*/ 112 w 711"/>
                <a:gd name="T89" fmla="*/ 21 h 982"/>
                <a:gd name="T90" fmla="*/ 102 w 711"/>
                <a:gd name="T91" fmla="*/ 17 h 982"/>
                <a:gd name="T92" fmla="*/ 110 w 711"/>
                <a:gd name="T93" fmla="*/ 7 h 982"/>
                <a:gd name="T94" fmla="*/ 105 w 711"/>
                <a:gd name="T95" fmla="*/ 0 h 982"/>
                <a:gd name="T96" fmla="*/ 96 w 711"/>
                <a:gd name="T97" fmla="*/ 4 h 982"/>
                <a:gd name="T98" fmla="*/ 87 w 711"/>
                <a:gd name="T99" fmla="*/ 15 h 982"/>
                <a:gd name="T100" fmla="*/ 83 w 711"/>
                <a:gd name="T101" fmla="*/ 14 h 982"/>
                <a:gd name="T102" fmla="*/ 76 w 711"/>
                <a:gd name="T103" fmla="*/ 21 h 982"/>
                <a:gd name="T104" fmla="*/ 63 w 711"/>
                <a:gd name="T105" fmla="*/ 15 h 982"/>
                <a:gd name="T106" fmla="*/ 54 w 711"/>
                <a:gd name="T107" fmla="*/ 25 h 982"/>
                <a:gd name="T108" fmla="*/ 46 w 711"/>
                <a:gd name="T109" fmla="*/ 27 h 982"/>
                <a:gd name="T110" fmla="*/ 35 w 711"/>
                <a:gd name="T111" fmla="*/ 40 h 982"/>
                <a:gd name="T112" fmla="*/ 20 w 711"/>
                <a:gd name="T113" fmla="*/ 44 h 982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711"/>
                <a:gd name="T172" fmla="*/ 0 h 982"/>
                <a:gd name="T173" fmla="*/ 711 w 711"/>
                <a:gd name="T174" fmla="*/ 982 h 982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711" h="982">
                  <a:moveTo>
                    <a:pt x="77" y="173"/>
                  </a:moveTo>
                  <a:lnTo>
                    <a:pt x="27" y="219"/>
                  </a:lnTo>
                  <a:lnTo>
                    <a:pt x="61" y="270"/>
                  </a:lnTo>
                  <a:lnTo>
                    <a:pt x="81" y="344"/>
                  </a:lnTo>
                  <a:lnTo>
                    <a:pt x="55" y="392"/>
                  </a:lnTo>
                  <a:lnTo>
                    <a:pt x="22" y="415"/>
                  </a:lnTo>
                  <a:lnTo>
                    <a:pt x="0" y="486"/>
                  </a:lnTo>
                  <a:lnTo>
                    <a:pt x="51" y="539"/>
                  </a:lnTo>
                  <a:lnTo>
                    <a:pt x="61" y="624"/>
                  </a:lnTo>
                  <a:lnTo>
                    <a:pt x="102" y="650"/>
                  </a:lnTo>
                  <a:lnTo>
                    <a:pt x="120" y="716"/>
                  </a:lnTo>
                  <a:lnTo>
                    <a:pt x="92" y="783"/>
                  </a:lnTo>
                  <a:lnTo>
                    <a:pt x="96" y="840"/>
                  </a:lnTo>
                  <a:lnTo>
                    <a:pt x="128" y="860"/>
                  </a:lnTo>
                  <a:lnTo>
                    <a:pt x="197" y="833"/>
                  </a:lnTo>
                  <a:lnTo>
                    <a:pt x="224" y="858"/>
                  </a:lnTo>
                  <a:lnTo>
                    <a:pt x="185" y="927"/>
                  </a:lnTo>
                  <a:lnTo>
                    <a:pt x="155" y="961"/>
                  </a:lnTo>
                  <a:lnTo>
                    <a:pt x="183" y="982"/>
                  </a:lnTo>
                  <a:lnTo>
                    <a:pt x="327" y="923"/>
                  </a:lnTo>
                  <a:lnTo>
                    <a:pt x="382" y="949"/>
                  </a:lnTo>
                  <a:lnTo>
                    <a:pt x="403" y="888"/>
                  </a:lnTo>
                  <a:lnTo>
                    <a:pt x="398" y="833"/>
                  </a:lnTo>
                  <a:lnTo>
                    <a:pt x="425" y="726"/>
                  </a:lnTo>
                  <a:lnTo>
                    <a:pt x="459" y="677"/>
                  </a:lnTo>
                  <a:lnTo>
                    <a:pt x="457" y="628"/>
                  </a:lnTo>
                  <a:lnTo>
                    <a:pt x="476" y="604"/>
                  </a:lnTo>
                  <a:lnTo>
                    <a:pt x="462" y="569"/>
                  </a:lnTo>
                  <a:lnTo>
                    <a:pt x="468" y="518"/>
                  </a:lnTo>
                  <a:lnTo>
                    <a:pt x="525" y="496"/>
                  </a:lnTo>
                  <a:lnTo>
                    <a:pt x="535" y="423"/>
                  </a:lnTo>
                  <a:lnTo>
                    <a:pt x="539" y="368"/>
                  </a:lnTo>
                  <a:lnTo>
                    <a:pt x="569" y="346"/>
                  </a:lnTo>
                  <a:lnTo>
                    <a:pt x="602" y="346"/>
                  </a:lnTo>
                  <a:lnTo>
                    <a:pt x="653" y="317"/>
                  </a:lnTo>
                  <a:lnTo>
                    <a:pt x="697" y="297"/>
                  </a:lnTo>
                  <a:lnTo>
                    <a:pt x="697" y="256"/>
                  </a:lnTo>
                  <a:lnTo>
                    <a:pt x="711" y="254"/>
                  </a:lnTo>
                  <a:lnTo>
                    <a:pt x="697" y="193"/>
                  </a:lnTo>
                  <a:lnTo>
                    <a:pt x="620" y="134"/>
                  </a:lnTo>
                  <a:lnTo>
                    <a:pt x="638" y="73"/>
                  </a:lnTo>
                  <a:lnTo>
                    <a:pt x="612" y="57"/>
                  </a:lnTo>
                  <a:lnTo>
                    <a:pt x="535" y="55"/>
                  </a:lnTo>
                  <a:lnTo>
                    <a:pt x="506" y="20"/>
                  </a:lnTo>
                  <a:lnTo>
                    <a:pt x="447" y="81"/>
                  </a:lnTo>
                  <a:lnTo>
                    <a:pt x="407" y="67"/>
                  </a:lnTo>
                  <a:lnTo>
                    <a:pt x="439" y="28"/>
                  </a:lnTo>
                  <a:lnTo>
                    <a:pt x="417" y="0"/>
                  </a:lnTo>
                  <a:lnTo>
                    <a:pt x="384" y="14"/>
                  </a:lnTo>
                  <a:lnTo>
                    <a:pt x="348" y="59"/>
                  </a:lnTo>
                  <a:lnTo>
                    <a:pt x="331" y="55"/>
                  </a:lnTo>
                  <a:lnTo>
                    <a:pt x="301" y="81"/>
                  </a:lnTo>
                  <a:lnTo>
                    <a:pt x="250" y="61"/>
                  </a:lnTo>
                  <a:lnTo>
                    <a:pt x="214" y="98"/>
                  </a:lnTo>
                  <a:lnTo>
                    <a:pt x="183" y="108"/>
                  </a:lnTo>
                  <a:lnTo>
                    <a:pt x="140" y="159"/>
                  </a:lnTo>
                  <a:lnTo>
                    <a:pt x="77" y="173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8" name="Freeform 118"/>
            <p:cNvSpPr>
              <a:spLocks/>
            </p:cNvSpPr>
            <p:nvPr/>
          </p:nvSpPr>
          <p:spPr bwMode="gray">
            <a:xfrm>
              <a:off x="4862240" y="4618956"/>
              <a:ext cx="565150" cy="779463"/>
            </a:xfrm>
            <a:custGeom>
              <a:avLst/>
              <a:gdLst>
                <a:gd name="T0" fmla="*/ 20 w 711"/>
                <a:gd name="T1" fmla="*/ 44 h 982"/>
                <a:gd name="T2" fmla="*/ 7 w 711"/>
                <a:gd name="T3" fmla="*/ 55 h 982"/>
                <a:gd name="T4" fmla="*/ 16 w 711"/>
                <a:gd name="T5" fmla="*/ 68 h 982"/>
                <a:gd name="T6" fmla="*/ 21 w 711"/>
                <a:gd name="T7" fmla="*/ 86 h 982"/>
                <a:gd name="T8" fmla="*/ 14 w 711"/>
                <a:gd name="T9" fmla="*/ 98 h 982"/>
                <a:gd name="T10" fmla="*/ 6 w 711"/>
                <a:gd name="T11" fmla="*/ 104 h 982"/>
                <a:gd name="T12" fmla="*/ 0 w 711"/>
                <a:gd name="T13" fmla="*/ 122 h 982"/>
                <a:gd name="T14" fmla="*/ 13 w 711"/>
                <a:gd name="T15" fmla="*/ 135 h 982"/>
                <a:gd name="T16" fmla="*/ 16 w 711"/>
                <a:gd name="T17" fmla="*/ 156 h 982"/>
                <a:gd name="T18" fmla="*/ 26 w 711"/>
                <a:gd name="T19" fmla="*/ 163 h 982"/>
                <a:gd name="T20" fmla="*/ 30 w 711"/>
                <a:gd name="T21" fmla="*/ 179 h 982"/>
                <a:gd name="T22" fmla="*/ 23 w 711"/>
                <a:gd name="T23" fmla="*/ 196 h 982"/>
                <a:gd name="T24" fmla="*/ 24 w 711"/>
                <a:gd name="T25" fmla="*/ 210 h 982"/>
                <a:gd name="T26" fmla="*/ 32 w 711"/>
                <a:gd name="T27" fmla="*/ 215 h 982"/>
                <a:gd name="T28" fmla="*/ 50 w 711"/>
                <a:gd name="T29" fmla="*/ 209 h 982"/>
                <a:gd name="T30" fmla="*/ 56 w 711"/>
                <a:gd name="T31" fmla="*/ 215 h 982"/>
                <a:gd name="T32" fmla="*/ 47 w 711"/>
                <a:gd name="T33" fmla="*/ 232 h 982"/>
                <a:gd name="T34" fmla="*/ 39 w 711"/>
                <a:gd name="T35" fmla="*/ 241 h 982"/>
                <a:gd name="T36" fmla="*/ 46 w 711"/>
                <a:gd name="T37" fmla="*/ 246 h 982"/>
                <a:gd name="T38" fmla="*/ 82 w 711"/>
                <a:gd name="T39" fmla="*/ 231 h 982"/>
                <a:gd name="T40" fmla="*/ 96 w 711"/>
                <a:gd name="T41" fmla="*/ 238 h 982"/>
                <a:gd name="T42" fmla="*/ 101 w 711"/>
                <a:gd name="T43" fmla="*/ 222 h 982"/>
                <a:gd name="T44" fmla="*/ 100 w 711"/>
                <a:gd name="T45" fmla="*/ 209 h 982"/>
                <a:gd name="T46" fmla="*/ 107 w 711"/>
                <a:gd name="T47" fmla="*/ 182 h 982"/>
                <a:gd name="T48" fmla="*/ 115 w 711"/>
                <a:gd name="T49" fmla="*/ 170 h 982"/>
                <a:gd name="T50" fmla="*/ 115 w 711"/>
                <a:gd name="T51" fmla="*/ 157 h 982"/>
                <a:gd name="T52" fmla="*/ 119 w 711"/>
                <a:gd name="T53" fmla="*/ 151 h 982"/>
                <a:gd name="T54" fmla="*/ 116 w 711"/>
                <a:gd name="T55" fmla="*/ 143 h 982"/>
                <a:gd name="T56" fmla="*/ 117 w 711"/>
                <a:gd name="T57" fmla="*/ 130 h 982"/>
                <a:gd name="T58" fmla="*/ 132 w 711"/>
                <a:gd name="T59" fmla="*/ 124 h 982"/>
                <a:gd name="T60" fmla="*/ 134 w 711"/>
                <a:gd name="T61" fmla="*/ 106 h 982"/>
                <a:gd name="T62" fmla="*/ 135 w 711"/>
                <a:gd name="T63" fmla="*/ 92 h 982"/>
                <a:gd name="T64" fmla="*/ 143 w 711"/>
                <a:gd name="T65" fmla="*/ 87 h 982"/>
                <a:gd name="T66" fmla="*/ 151 w 711"/>
                <a:gd name="T67" fmla="*/ 87 h 982"/>
                <a:gd name="T68" fmla="*/ 164 w 711"/>
                <a:gd name="T69" fmla="*/ 80 h 982"/>
                <a:gd name="T70" fmla="*/ 175 w 711"/>
                <a:gd name="T71" fmla="*/ 75 h 982"/>
                <a:gd name="T72" fmla="*/ 175 w 711"/>
                <a:gd name="T73" fmla="*/ 64 h 982"/>
                <a:gd name="T74" fmla="*/ 178 w 711"/>
                <a:gd name="T75" fmla="*/ 63 h 982"/>
                <a:gd name="T76" fmla="*/ 175 w 711"/>
                <a:gd name="T77" fmla="*/ 49 h 982"/>
                <a:gd name="T78" fmla="*/ 155 w 711"/>
                <a:gd name="T79" fmla="*/ 34 h 982"/>
                <a:gd name="T80" fmla="*/ 160 w 711"/>
                <a:gd name="T81" fmla="*/ 19 h 982"/>
                <a:gd name="T82" fmla="*/ 153 w 711"/>
                <a:gd name="T83" fmla="*/ 15 h 982"/>
                <a:gd name="T84" fmla="*/ 134 w 711"/>
                <a:gd name="T85" fmla="*/ 14 h 982"/>
                <a:gd name="T86" fmla="*/ 127 w 711"/>
                <a:gd name="T87" fmla="*/ 5 h 982"/>
                <a:gd name="T88" fmla="*/ 112 w 711"/>
                <a:gd name="T89" fmla="*/ 21 h 982"/>
                <a:gd name="T90" fmla="*/ 102 w 711"/>
                <a:gd name="T91" fmla="*/ 17 h 982"/>
                <a:gd name="T92" fmla="*/ 110 w 711"/>
                <a:gd name="T93" fmla="*/ 7 h 982"/>
                <a:gd name="T94" fmla="*/ 105 w 711"/>
                <a:gd name="T95" fmla="*/ 0 h 982"/>
                <a:gd name="T96" fmla="*/ 96 w 711"/>
                <a:gd name="T97" fmla="*/ 4 h 982"/>
                <a:gd name="T98" fmla="*/ 87 w 711"/>
                <a:gd name="T99" fmla="*/ 15 h 982"/>
                <a:gd name="T100" fmla="*/ 83 w 711"/>
                <a:gd name="T101" fmla="*/ 14 h 982"/>
                <a:gd name="T102" fmla="*/ 76 w 711"/>
                <a:gd name="T103" fmla="*/ 21 h 982"/>
                <a:gd name="T104" fmla="*/ 63 w 711"/>
                <a:gd name="T105" fmla="*/ 15 h 982"/>
                <a:gd name="T106" fmla="*/ 54 w 711"/>
                <a:gd name="T107" fmla="*/ 25 h 982"/>
                <a:gd name="T108" fmla="*/ 46 w 711"/>
                <a:gd name="T109" fmla="*/ 27 h 982"/>
                <a:gd name="T110" fmla="*/ 35 w 711"/>
                <a:gd name="T111" fmla="*/ 40 h 982"/>
                <a:gd name="T112" fmla="*/ 20 w 711"/>
                <a:gd name="T113" fmla="*/ 44 h 982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711"/>
                <a:gd name="T172" fmla="*/ 0 h 982"/>
                <a:gd name="T173" fmla="*/ 711 w 711"/>
                <a:gd name="T174" fmla="*/ 982 h 982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711" h="982">
                  <a:moveTo>
                    <a:pt x="77" y="173"/>
                  </a:moveTo>
                  <a:lnTo>
                    <a:pt x="27" y="219"/>
                  </a:lnTo>
                  <a:lnTo>
                    <a:pt x="61" y="270"/>
                  </a:lnTo>
                  <a:lnTo>
                    <a:pt x="81" y="344"/>
                  </a:lnTo>
                  <a:lnTo>
                    <a:pt x="55" y="392"/>
                  </a:lnTo>
                  <a:lnTo>
                    <a:pt x="22" y="415"/>
                  </a:lnTo>
                  <a:lnTo>
                    <a:pt x="0" y="486"/>
                  </a:lnTo>
                  <a:lnTo>
                    <a:pt x="51" y="539"/>
                  </a:lnTo>
                  <a:lnTo>
                    <a:pt x="61" y="624"/>
                  </a:lnTo>
                  <a:lnTo>
                    <a:pt x="102" y="650"/>
                  </a:lnTo>
                  <a:lnTo>
                    <a:pt x="120" y="716"/>
                  </a:lnTo>
                  <a:lnTo>
                    <a:pt x="92" y="783"/>
                  </a:lnTo>
                  <a:lnTo>
                    <a:pt x="96" y="840"/>
                  </a:lnTo>
                  <a:lnTo>
                    <a:pt x="128" y="860"/>
                  </a:lnTo>
                  <a:lnTo>
                    <a:pt x="197" y="833"/>
                  </a:lnTo>
                  <a:lnTo>
                    <a:pt x="224" y="858"/>
                  </a:lnTo>
                  <a:lnTo>
                    <a:pt x="185" y="927"/>
                  </a:lnTo>
                  <a:lnTo>
                    <a:pt x="155" y="961"/>
                  </a:lnTo>
                  <a:lnTo>
                    <a:pt x="183" y="982"/>
                  </a:lnTo>
                  <a:lnTo>
                    <a:pt x="327" y="923"/>
                  </a:lnTo>
                  <a:lnTo>
                    <a:pt x="382" y="949"/>
                  </a:lnTo>
                  <a:lnTo>
                    <a:pt x="403" y="888"/>
                  </a:lnTo>
                  <a:lnTo>
                    <a:pt x="398" y="833"/>
                  </a:lnTo>
                  <a:lnTo>
                    <a:pt x="425" y="726"/>
                  </a:lnTo>
                  <a:lnTo>
                    <a:pt x="459" y="677"/>
                  </a:lnTo>
                  <a:lnTo>
                    <a:pt x="457" y="628"/>
                  </a:lnTo>
                  <a:lnTo>
                    <a:pt x="476" y="604"/>
                  </a:lnTo>
                  <a:lnTo>
                    <a:pt x="462" y="569"/>
                  </a:lnTo>
                  <a:lnTo>
                    <a:pt x="468" y="518"/>
                  </a:lnTo>
                  <a:lnTo>
                    <a:pt x="525" y="496"/>
                  </a:lnTo>
                  <a:lnTo>
                    <a:pt x="535" y="423"/>
                  </a:lnTo>
                  <a:lnTo>
                    <a:pt x="539" y="368"/>
                  </a:lnTo>
                  <a:lnTo>
                    <a:pt x="569" y="346"/>
                  </a:lnTo>
                  <a:lnTo>
                    <a:pt x="602" y="346"/>
                  </a:lnTo>
                  <a:lnTo>
                    <a:pt x="653" y="317"/>
                  </a:lnTo>
                  <a:lnTo>
                    <a:pt x="697" y="297"/>
                  </a:lnTo>
                  <a:lnTo>
                    <a:pt x="697" y="256"/>
                  </a:lnTo>
                  <a:lnTo>
                    <a:pt x="711" y="254"/>
                  </a:lnTo>
                  <a:lnTo>
                    <a:pt x="697" y="193"/>
                  </a:lnTo>
                  <a:lnTo>
                    <a:pt x="620" y="134"/>
                  </a:lnTo>
                  <a:lnTo>
                    <a:pt x="638" y="73"/>
                  </a:lnTo>
                  <a:lnTo>
                    <a:pt x="612" y="57"/>
                  </a:lnTo>
                  <a:lnTo>
                    <a:pt x="535" y="55"/>
                  </a:lnTo>
                  <a:lnTo>
                    <a:pt x="506" y="20"/>
                  </a:lnTo>
                  <a:lnTo>
                    <a:pt x="447" y="81"/>
                  </a:lnTo>
                  <a:lnTo>
                    <a:pt x="407" y="67"/>
                  </a:lnTo>
                  <a:lnTo>
                    <a:pt x="439" y="28"/>
                  </a:lnTo>
                  <a:lnTo>
                    <a:pt x="417" y="0"/>
                  </a:lnTo>
                  <a:lnTo>
                    <a:pt x="384" y="14"/>
                  </a:lnTo>
                  <a:lnTo>
                    <a:pt x="348" y="59"/>
                  </a:lnTo>
                  <a:lnTo>
                    <a:pt x="331" y="55"/>
                  </a:lnTo>
                  <a:lnTo>
                    <a:pt x="301" y="81"/>
                  </a:lnTo>
                  <a:lnTo>
                    <a:pt x="250" y="61"/>
                  </a:lnTo>
                  <a:lnTo>
                    <a:pt x="214" y="98"/>
                  </a:lnTo>
                  <a:lnTo>
                    <a:pt x="183" y="108"/>
                  </a:lnTo>
                  <a:lnTo>
                    <a:pt x="140" y="159"/>
                  </a:lnTo>
                  <a:lnTo>
                    <a:pt x="77" y="173"/>
                  </a:lnTo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9" name="Freeform 119"/>
            <p:cNvSpPr>
              <a:spLocks/>
            </p:cNvSpPr>
            <p:nvPr/>
          </p:nvSpPr>
          <p:spPr bwMode="gray">
            <a:xfrm>
              <a:off x="4927328" y="3972843"/>
              <a:ext cx="573088" cy="709613"/>
            </a:xfrm>
            <a:custGeom>
              <a:avLst/>
              <a:gdLst>
                <a:gd name="T0" fmla="*/ 19 w 722"/>
                <a:gd name="T1" fmla="*/ 148 h 894"/>
                <a:gd name="T2" fmla="*/ 23 w 722"/>
                <a:gd name="T3" fmla="*/ 155 h 894"/>
                <a:gd name="T4" fmla="*/ 34 w 722"/>
                <a:gd name="T5" fmla="*/ 163 h 894"/>
                <a:gd name="T6" fmla="*/ 42 w 722"/>
                <a:gd name="T7" fmla="*/ 163 h 894"/>
                <a:gd name="T8" fmla="*/ 50 w 722"/>
                <a:gd name="T9" fmla="*/ 168 h 894"/>
                <a:gd name="T10" fmla="*/ 50 w 722"/>
                <a:gd name="T11" fmla="*/ 192 h 894"/>
                <a:gd name="T12" fmla="*/ 58 w 722"/>
                <a:gd name="T13" fmla="*/ 202 h 894"/>
                <a:gd name="T14" fmla="*/ 62 w 722"/>
                <a:gd name="T15" fmla="*/ 217 h 894"/>
                <a:gd name="T16" fmla="*/ 67 w 722"/>
                <a:gd name="T17" fmla="*/ 218 h 894"/>
                <a:gd name="T18" fmla="*/ 76 w 722"/>
                <a:gd name="T19" fmla="*/ 207 h 894"/>
                <a:gd name="T20" fmla="*/ 85 w 722"/>
                <a:gd name="T21" fmla="*/ 204 h 894"/>
                <a:gd name="T22" fmla="*/ 90 w 722"/>
                <a:gd name="T23" fmla="*/ 211 h 894"/>
                <a:gd name="T24" fmla="*/ 82 w 722"/>
                <a:gd name="T25" fmla="*/ 220 h 894"/>
                <a:gd name="T26" fmla="*/ 91 w 722"/>
                <a:gd name="T27" fmla="*/ 224 h 894"/>
                <a:gd name="T28" fmla="*/ 106 w 722"/>
                <a:gd name="T29" fmla="*/ 209 h 894"/>
                <a:gd name="T30" fmla="*/ 113 w 722"/>
                <a:gd name="T31" fmla="*/ 217 h 894"/>
                <a:gd name="T32" fmla="*/ 133 w 722"/>
                <a:gd name="T33" fmla="*/ 218 h 894"/>
                <a:gd name="T34" fmla="*/ 140 w 722"/>
                <a:gd name="T35" fmla="*/ 222 h 894"/>
                <a:gd name="T36" fmla="*/ 154 w 722"/>
                <a:gd name="T37" fmla="*/ 207 h 894"/>
                <a:gd name="T38" fmla="*/ 162 w 722"/>
                <a:gd name="T39" fmla="*/ 188 h 894"/>
                <a:gd name="T40" fmla="*/ 169 w 722"/>
                <a:gd name="T41" fmla="*/ 178 h 894"/>
                <a:gd name="T42" fmla="*/ 176 w 722"/>
                <a:gd name="T43" fmla="*/ 175 h 894"/>
                <a:gd name="T44" fmla="*/ 171 w 722"/>
                <a:gd name="T45" fmla="*/ 164 h 894"/>
                <a:gd name="T46" fmla="*/ 181 w 722"/>
                <a:gd name="T47" fmla="*/ 151 h 894"/>
                <a:gd name="T48" fmla="*/ 180 w 722"/>
                <a:gd name="T49" fmla="*/ 141 h 894"/>
                <a:gd name="T50" fmla="*/ 173 w 722"/>
                <a:gd name="T51" fmla="*/ 142 h 894"/>
                <a:gd name="T52" fmla="*/ 162 w 722"/>
                <a:gd name="T53" fmla="*/ 138 h 894"/>
                <a:gd name="T54" fmla="*/ 150 w 722"/>
                <a:gd name="T55" fmla="*/ 142 h 894"/>
                <a:gd name="T56" fmla="*/ 147 w 722"/>
                <a:gd name="T57" fmla="*/ 127 h 894"/>
                <a:gd name="T58" fmla="*/ 134 w 722"/>
                <a:gd name="T59" fmla="*/ 120 h 894"/>
                <a:gd name="T60" fmla="*/ 131 w 722"/>
                <a:gd name="T61" fmla="*/ 108 h 894"/>
                <a:gd name="T62" fmla="*/ 138 w 722"/>
                <a:gd name="T63" fmla="*/ 97 h 894"/>
                <a:gd name="T64" fmla="*/ 124 w 722"/>
                <a:gd name="T65" fmla="*/ 83 h 894"/>
                <a:gd name="T66" fmla="*/ 108 w 722"/>
                <a:gd name="T67" fmla="*/ 63 h 894"/>
                <a:gd name="T68" fmla="*/ 109 w 722"/>
                <a:gd name="T69" fmla="*/ 47 h 894"/>
                <a:gd name="T70" fmla="*/ 101 w 722"/>
                <a:gd name="T71" fmla="*/ 42 h 894"/>
                <a:gd name="T72" fmla="*/ 93 w 722"/>
                <a:gd name="T73" fmla="*/ 44 h 894"/>
                <a:gd name="T74" fmla="*/ 90 w 722"/>
                <a:gd name="T75" fmla="*/ 35 h 894"/>
                <a:gd name="T76" fmla="*/ 73 w 722"/>
                <a:gd name="T77" fmla="*/ 34 h 894"/>
                <a:gd name="T78" fmla="*/ 77 w 722"/>
                <a:gd name="T79" fmla="*/ 12 h 894"/>
                <a:gd name="T80" fmla="*/ 69 w 722"/>
                <a:gd name="T81" fmla="*/ 15 h 894"/>
                <a:gd name="T82" fmla="*/ 53 w 722"/>
                <a:gd name="T83" fmla="*/ 0 h 894"/>
                <a:gd name="T84" fmla="*/ 45 w 722"/>
                <a:gd name="T85" fmla="*/ 4 h 894"/>
                <a:gd name="T86" fmla="*/ 40 w 722"/>
                <a:gd name="T87" fmla="*/ 16 h 894"/>
                <a:gd name="T88" fmla="*/ 35 w 722"/>
                <a:gd name="T89" fmla="*/ 17 h 894"/>
                <a:gd name="T90" fmla="*/ 38 w 722"/>
                <a:gd name="T91" fmla="*/ 26 h 894"/>
                <a:gd name="T92" fmla="*/ 51 w 722"/>
                <a:gd name="T93" fmla="*/ 30 h 894"/>
                <a:gd name="T94" fmla="*/ 55 w 722"/>
                <a:gd name="T95" fmla="*/ 46 h 894"/>
                <a:gd name="T96" fmla="*/ 42 w 722"/>
                <a:gd name="T97" fmla="*/ 54 h 894"/>
                <a:gd name="T98" fmla="*/ 28 w 722"/>
                <a:gd name="T99" fmla="*/ 42 h 894"/>
                <a:gd name="T100" fmla="*/ 17 w 722"/>
                <a:gd name="T101" fmla="*/ 49 h 894"/>
                <a:gd name="T102" fmla="*/ 22 w 722"/>
                <a:gd name="T103" fmla="*/ 62 h 894"/>
                <a:gd name="T104" fmla="*/ 12 w 722"/>
                <a:gd name="T105" fmla="*/ 71 h 894"/>
                <a:gd name="T106" fmla="*/ 13 w 722"/>
                <a:gd name="T107" fmla="*/ 84 h 894"/>
                <a:gd name="T108" fmla="*/ 0 w 722"/>
                <a:gd name="T109" fmla="*/ 88 h 894"/>
                <a:gd name="T110" fmla="*/ 11 w 722"/>
                <a:gd name="T111" fmla="*/ 96 h 894"/>
                <a:gd name="T112" fmla="*/ 24 w 722"/>
                <a:gd name="T113" fmla="*/ 112 h 894"/>
                <a:gd name="T114" fmla="*/ 40 w 722"/>
                <a:gd name="T115" fmla="*/ 103 h 894"/>
                <a:gd name="T116" fmla="*/ 44 w 722"/>
                <a:gd name="T117" fmla="*/ 118 h 894"/>
                <a:gd name="T118" fmla="*/ 43 w 722"/>
                <a:gd name="T119" fmla="*/ 134 h 894"/>
                <a:gd name="T120" fmla="*/ 24 w 722"/>
                <a:gd name="T121" fmla="*/ 144 h 894"/>
                <a:gd name="T122" fmla="*/ 19 w 722"/>
                <a:gd name="T123" fmla="*/ 148 h 894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722"/>
                <a:gd name="T187" fmla="*/ 0 h 894"/>
                <a:gd name="T188" fmla="*/ 722 w 722"/>
                <a:gd name="T189" fmla="*/ 894 h 894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722" h="894">
                  <a:moveTo>
                    <a:pt x="74" y="591"/>
                  </a:moveTo>
                  <a:lnTo>
                    <a:pt x="94" y="620"/>
                  </a:lnTo>
                  <a:lnTo>
                    <a:pt x="133" y="652"/>
                  </a:lnTo>
                  <a:lnTo>
                    <a:pt x="165" y="650"/>
                  </a:lnTo>
                  <a:lnTo>
                    <a:pt x="202" y="669"/>
                  </a:lnTo>
                  <a:lnTo>
                    <a:pt x="202" y="766"/>
                  </a:lnTo>
                  <a:lnTo>
                    <a:pt x="234" y="807"/>
                  </a:lnTo>
                  <a:lnTo>
                    <a:pt x="250" y="868"/>
                  </a:lnTo>
                  <a:lnTo>
                    <a:pt x="267" y="872"/>
                  </a:lnTo>
                  <a:lnTo>
                    <a:pt x="303" y="827"/>
                  </a:lnTo>
                  <a:lnTo>
                    <a:pt x="338" y="815"/>
                  </a:lnTo>
                  <a:lnTo>
                    <a:pt x="358" y="841"/>
                  </a:lnTo>
                  <a:lnTo>
                    <a:pt x="326" y="878"/>
                  </a:lnTo>
                  <a:lnTo>
                    <a:pt x="366" y="894"/>
                  </a:lnTo>
                  <a:lnTo>
                    <a:pt x="425" y="833"/>
                  </a:lnTo>
                  <a:lnTo>
                    <a:pt x="454" y="868"/>
                  </a:lnTo>
                  <a:lnTo>
                    <a:pt x="531" y="870"/>
                  </a:lnTo>
                  <a:lnTo>
                    <a:pt x="557" y="886"/>
                  </a:lnTo>
                  <a:lnTo>
                    <a:pt x="616" y="825"/>
                  </a:lnTo>
                  <a:lnTo>
                    <a:pt x="645" y="752"/>
                  </a:lnTo>
                  <a:lnTo>
                    <a:pt x="673" y="709"/>
                  </a:lnTo>
                  <a:lnTo>
                    <a:pt x="704" y="697"/>
                  </a:lnTo>
                  <a:lnTo>
                    <a:pt x="683" y="654"/>
                  </a:lnTo>
                  <a:lnTo>
                    <a:pt x="722" y="604"/>
                  </a:lnTo>
                  <a:lnTo>
                    <a:pt x="720" y="563"/>
                  </a:lnTo>
                  <a:lnTo>
                    <a:pt x="689" y="567"/>
                  </a:lnTo>
                  <a:lnTo>
                    <a:pt x="647" y="551"/>
                  </a:lnTo>
                  <a:lnTo>
                    <a:pt x="598" y="567"/>
                  </a:lnTo>
                  <a:lnTo>
                    <a:pt x="588" y="508"/>
                  </a:lnTo>
                  <a:lnTo>
                    <a:pt x="533" y="482"/>
                  </a:lnTo>
                  <a:lnTo>
                    <a:pt x="521" y="429"/>
                  </a:lnTo>
                  <a:lnTo>
                    <a:pt x="549" y="386"/>
                  </a:lnTo>
                  <a:lnTo>
                    <a:pt x="496" y="331"/>
                  </a:lnTo>
                  <a:lnTo>
                    <a:pt x="431" y="252"/>
                  </a:lnTo>
                  <a:lnTo>
                    <a:pt x="435" y="185"/>
                  </a:lnTo>
                  <a:lnTo>
                    <a:pt x="403" y="166"/>
                  </a:lnTo>
                  <a:lnTo>
                    <a:pt x="374" y="173"/>
                  </a:lnTo>
                  <a:lnTo>
                    <a:pt x="358" y="138"/>
                  </a:lnTo>
                  <a:lnTo>
                    <a:pt x="291" y="136"/>
                  </a:lnTo>
                  <a:lnTo>
                    <a:pt x="305" y="47"/>
                  </a:lnTo>
                  <a:lnTo>
                    <a:pt x="273" y="61"/>
                  </a:lnTo>
                  <a:lnTo>
                    <a:pt x="214" y="0"/>
                  </a:lnTo>
                  <a:lnTo>
                    <a:pt x="177" y="16"/>
                  </a:lnTo>
                  <a:lnTo>
                    <a:pt x="157" y="63"/>
                  </a:lnTo>
                  <a:lnTo>
                    <a:pt x="137" y="67"/>
                  </a:lnTo>
                  <a:lnTo>
                    <a:pt x="149" y="101"/>
                  </a:lnTo>
                  <a:lnTo>
                    <a:pt x="204" y="122"/>
                  </a:lnTo>
                  <a:lnTo>
                    <a:pt x="222" y="183"/>
                  </a:lnTo>
                  <a:lnTo>
                    <a:pt x="167" y="215"/>
                  </a:lnTo>
                  <a:lnTo>
                    <a:pt x="114" y="166"/>
                  </a:lnTo>
                  <a:lnTo>
                    <a:pt x="67" y="195"/>
                  </a:lnTo>
                  <a:lnTo>
                    <a:pt x="86" y="250"/>
                  </a:lnTo>
                  <a:lnTo>
                    <a:pt x="49" y="282"/>
                  </a:lnTo>
                  <a:lnTo>
                    <a:pt x="53" y="335"/>
                  </a:lnTo>
                  <a:lnTo>
                    <a:pt x="0" y="349"/>
                  </a:lnTo>
                  <a:lnTo>
                    <a:pt x="43" y="384"/>
                  </a:lnTo>
                  <a:lnTo>
                    <a:pt x="98" y="447"/>
                  </a:lnTo>
                  <a:lnTo>
                    <a:pt x="157" y="410"/>
                  </a:lnTo>
                  <a:lnTo>
                    <a:pt x="175" y="473"/>
                  </a:lnTo>
                  <a:lnTo>
                    <a:pt x="171" y="536"/>
                  </a:lnTo>
                  <a:lnTo>
                    <a:pt x="96" y="575"/>
                  </a:lnTo>
                  <a:lnTo>
                    <a:pt x="74" y="591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0" name="Freeform 120"/>
            <p:cNvSpPr>
              <a:spLocks/>
            </p:cNvSpPr>
            <p:nvPr/>
          </p:nvSpPr>
          <p:spPr bwMode="gray">
            <a:xfrm>
              <a:off x="4927328" y="3972843"/>
              <a:ext cx="573088" cy="709613"/>
            </a:xfrm>
            <a:custGeom>
              <a:avLst/>
              <a:gdLst>
                <a:gd name="T0" fmla="*/ 19 w 722"/>
                <a:gd name="T1" fmla="*/ 148 h 894"/>
                <a:gd name="T2" fmla="*/ 23 w 722"/>
                <a:gd name="T3" fmla="*/ 155 h 894"/>
                <a:gd name="T4" fmla="*/ 34 w 722"/>
                <a:gd name="T5" fmla="*/ 163 h 894"/>
                <a:gd name="T6" fmla="*/ 42 w 722"/>
                <a:gd name="T7" fmla="*/ 163 h 894"/>
                <a:gd name="T8" fmla="*/ 50 w 722"/>
                <a:gd name="T9" fmla="*/ 168 h 894"/>
                <a:gd name="T10" fmla="*/ 50 w 722"/>
                <a:gd name="T11" fmla="*/ 192 h 894"/>
                <a:gd name="T12" fmla="*/ 58 w 722"/>
                <a:gd name="T13" fmla="*/ 202 h 894"/>
                <a:gd name="T14" fmla="*/ 62 w 722"/>
                <a:gd name="T15" fmla="*/ 217 h 894"/>
                <a:gd name="T16" fmla="*/ 67 w 722"/>
                <a:gd name="T17" fmla="*/ 218 h 894"/>
                <a:gd name="T18" fmla="*/ 76 w 722"/>
                <a:gd name="T19" fmla="*/ 207 h 894"/>
                <a:gd name="T20" fmla="*/ 85 w 722"/>
                <a:gd name="T21" fmla="*/ 204 h 894"/>
                <a:gd name="T22" fmla="*/ 90 w 722"/>
                <a:gd name="T23" fmla="*/ 211 h 894"/>
                <a:gd name="T24" fmla="*/ 82 w 722"/>
                <a:gd name="T25" fmla="*/ 220 h 894"/>
                <a:gd name="T26" fmla="*/ 91 w 722"/>
                <a:gd name="T27" fmla="*/ 224 h 894"/>
                <a:gd name="T28" fmla="*/ 106 w 722"/>
                <a:gd name="T29" fmla="*/ 209 h 894"/>
                <a:gd name="T30" fmla="*/ 113 w 722"/>
                <a:gd name="T31" fmla="*/ 217 h 894"/>
                <a:gd name="T32" fmla="*/ 133 w 722"/>
                <a:gd name="T33" fmla="*/ 218 h 894"/>
                <a:gd name="T34" fmla="*/ 140 w 722"/>
                <a:gd name="T35" fmla="*/ 222 h 894"/>
                <a:gd name="T36" fmla="*/ 154 w 722"/>
                <a:gd name="T37" fmla="*/ 207 h 894"/>
                <a:gd name="T38" fmla="*/ 162 w 722"/>
                <a:gd name="T39" fmla="*/ 188 h 894"/>
                <a:gd name="T40" fmla="*/ 169 w 722"/>
                <a:gd name="T41" fmla="*/ 178 h 894"/>
                <a:gd name="T42" fmla="*/ 176 w 722"/>
                <a:gd name="T43" fmla="*/ 175 h 894"/>
                <a:gd name="T44" fmla="*/ 171 w 722"/>
                <a:gd name="T45" fmla="*/ 164 h 894"/>
                <a:gd name="T46" fmla="*/ 181 w 722"/>
                <a:gd name="T47" fmla="*/ 151 h 894"/>
                <a:gd name="T48" fmla="*/ 180 w 722"/>
                <a:gd name="T49" fmla="*/ 141 h 894"/>
                <a:gd name="T50" fmla="*/ 173 w 722"/>
                <a:gd name="T51" fmla="*/ 142 h 894"/>
                <a:gd name="T52" fmla="*/ 162 w 722"/>
                <a:gd name="T53" fmla="*/ 138 h 894"/>
                <a:gd name="T54" fmla="*/ 150 w 722"/>
                <a:gd name="T55" fmla="*/ 142 h 894"/>
                <a:gd name="T56" fmla="*/ 147 w 722"/>
                <a:gd name="T57" fmla="*/ 127 h 894"/>
                <a:gd name="T58" fmla="*/ 134 w 722"/>
                <a:gd name="T59" fmla="*/ 120 h 894"/>
                <a:gd name="T60" fmla="*/ 131 w 722"/>
                <a:gd name="T61" fmla="*/ 108 h 894"/>
                <a:gd name="T62" fmla="*/ 138 w 722"/>
                <a:gd name="T63" fmla="*/ 97 h 894"/>
                <a:gd name="T64" fmla="*/ 124 w 722"/>
                <a:gd name="T65" fmla="*/ 83 h 894"/>
                <a:gd name="T66" fmla="*/ 108 w 722"/>
                <a:gd name="T67" fmla="*/ 63 h 894"/>
                <a:gd name="T68" fmla="*/ 109 w 722"/>
                <a:gd name="T69" fmla="*/ 47 h 894"/>
                <a:gd name="T70" fmla="*/ 101 w 722"/>
                <a:gd name="T71" fmla="*/ 42 h 894"/>
                <a:gd name="T72" fmla="*/ 93 w 722"/>
                <a:gd name="T73" fmla="*/ 44 h 894"/>
                <a:gd name="T74" fmla="*/ 90 w 722"/>
                <a:gd name="T75" fmla="*/ 35 h 894"/>
                <a:gd name="T76" fmla="*/ 73 w 722"/>
                <a:gd name="T77" fmla="*/ 34 h 894"/>
                <a:gd name="T78" fmla="*/ 77 w 722"/>
                <a:gd name="T79" fmla="*/ 12 h 894"/>
                <a:gd name="T80" fmla="*/ 69 w 722"/>
                <a:gd name="T81" fmla="*/ 15 h 894"/>
                <a:gd name="T82" fmla="*/ 53 w 722"/>
                <a:gd name="T83" fmla="*/ 0 h 894"/>
                <a:gd name="T84" fmla="*/ 45 w 722"/>
                <a:gd name="T85" fmla="*/ 4 h 894"/>
                <a:gd name="T86" fmla="*/ 40 w 722"/>
                <a:gd name="T87" fmla="*/ 16 h 894"/>
                <a:gd name="T88" fmla="*/ 35 w 722"/>
                <a:gd name="T89" fmla="*/ 17 h 894"/>
                <a:gd name="T90" fmla="*/ 38 w 722"/>
                <a:gd name="T91" fmla="*/ 26 h 894"/>
                <a:gd name="T92" fmla="*/ 51 w 722"/>
                <a:gd name="T93" fmla="*/ 30 h 894"/>
                <a:gd name="T94" fmla="*/ 55 w 722"/>
                <a:gd name="T95" fmla="*/ 46 h 894"/>
                <a:gd name="T96" fmla="*/ 42 w 722"/>
                <a:gd name="T97" fmla="*/ 54 h 894"/>
                <a:gd name="T98" fmla="*/ 28 w 722"/>
                <a:gd name="T99" fmla="*/ 42 h 894"/>
                <a:gd name="T100" fmla="*/ 17 w 722"/>
                <a:gd name="T101" fmla="*/ 49 h 894"/>
                <a:gd name="T102" fmla="*/ 22 w 722"/>
                <a:gd name="T103" fmla="*/ 62 h 894"/>
                <a:gd name="T104" fmla="*/ 12 w 722"/>
                <a:gd name="T105" fmla="*/ 71 h 894"/>
                <a:gd name="T106" fmla="*/ 13 w 722"/>
                <a:gd name="T107" fmla="*/ 84 h 894"/>
                <a:gd name="T108" fmla="*/ 0 w 722"/>
                <a:gd name="T109" fmla="*/ 88 h 894"/>
                <a:gd name="T110" fmla="*/ 11 w 722"/>
                <a:gd name="T111" fmla="*/ 96 h 894"/>
                <a:gd name="T112" fmla="*/ 24 w 722"/>
                <a:gd name="T113" fmla="*/ 112 h 894"/>
                <a:gd name="T114" fmla="*/ 40 w 722"/>
                <a:gd name="T115" fmla="*/ 103 h 894"/>
                <a:gd name="T116" fmla="*/ 44 w 722"/>
                <a:gd name="T117" fmla="*/ 118 h 894"/>
                <a:gd name="T118" fmla="*/ 43 w 722"/>
                <a:gd name="T119" fmla="*/ 134 h 894"/>
                <a:gd name="T120" fmla="*/ 24 w 722"/>
                <a:gd name="T121" fmla="*/ 144 h 894"/>
                <a:gd name="T122" fmla="*/ 19 w 722"/>
                <a:gd name="T123" fmla="*/ 148 h 894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722"/>
                <a:gd name="T187" fmla="*/ 0 h 894"/>
                <a:gd name="T188" fmla="*/ 722 w 722"/>
                <a:gd name="T189" fmla="*/ 894 h 894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722" h="894">
                  <a:moveTo>
                    <a:pt x="74" y="591"/>
                  </a:moveTo>
                  <a:lnTo>
                    <a:pt x="94" y="620"/>
                  </a:lnTo>
                  <a:lnTo>
                    <a:pt x="133" y="652"/>
                  </a:lnTo>
                  <a:lnTo>
                    <a:pt x="165" y="650"/>
                  </a:lnTo>
                  <a:lnTo>
                    <a:pt x="202" y="669"/>
                  </a:lnTo>
                  <a:lnTo>
                    <a:pt x="202" y="766"/>
                  </a:lnTo>
                  <a:lnTo>
                    <a:pt x="234" y="807"/>
                  </a:lnTo>
                  <a:lnTo>
                    <a:pt x="250" y="868"/>
                  </a:lnTo>
                  <a:lnTo>
                    <a:pt x="267" y="872"/>
                  </a:lnTo>
                  <a:lnTo>
                    <a:pt x="303" y="827"/>
                  </a:lnTo>
                  <a:lnTo>
                    <a:pt x="338" y="815"/>
                  </a:lnTo>
                  <a:lnTo>
                    <a:pt x="358" y="841"/>
                  </a:lnTo>
                  <a:lnTo>
                    <a:pt x="326" y="878"/>
                  </a:lnTo>
                  <a:lnTo>
                    <a:pt x="366" y="894"/>
                  </a:lnTo>
                  <a:lnTo>
                    <a:pt x="425" y="833"/>
                  </a:lnTo>
                  <a:lnTo>
                    <a:pt x="454" y="868"/>
                  </a:lnTo>
                  <a:lnTo>
                    <a:pt x="531" y="870"/>
                  </a:lnTo>
                  <a:lnTo>
                    <a:pt x="557" y="886"/>
                  </a:lnTo>
                  <a:lnTo>
                    <a:pt x="616" y="825"/>
                  </a:lnTo>
                  <a:lnTo>
                    <a:pt x="645" y="752"/>
                  </a:lnTo>
                  <a:lnTo>
                    <a:pt x="673" y="709"/>
                  </a:lnTo>
                  <a:lnTo>
                    <a:pt x="704" y="697"/>
                  </a:lnTo>
                  <a:lnTo>
                    <a:pt x="683" y="654"/>
                  </a:lnTo>
                  <a:lnTo>
                    <a:pt x="722" y="604"/>
                  </a:lnTo>
                  <a:lnTo>
                    <a:pt x="720" y="563"/>
                  </a:lnTo>
                  <a:lnTo>
                    <a:pt x="689" y="567"/>
                  </a:lnTo>
                  <a:lnTo>
                    <a:pt x="647" y="551"/>
                  </a:lnTo>
                  <a:lnTo>
                    <a:pt x="598" y="567"/>
                  </a:lnTo>
                  <a:lnTo>
                    <a:pt x="588" y="508"/>
                  </a:lnTo>
                  <a:lnTo>
                    <a:pt x="533" y="482"/>
                  </a:lnTo>
                  <a:lnTo>
                    <a:pt x="521" y="429"/>
                  </a:lnTo>
                  <a:lnTo>
                    <a:pt x="549" y="386"/>
                  </a:lnTo>
                  <a:lnTo>
                    <a:pt x="496" y="331"/>
                  </a:lnTo>
                  <a:lnTo>
                    <a:pt x="431" y="252"/>
                  </a:lnTo>
                  <a:lnTo>
                    <a:pt x="435" y="185"/>
                  </a:lnTo>
                  <a:lnTo>
                    <a:pt x="403" y="166"/>
                  </a:lnTo>
                  <a:lnTo>
                    <a:pt x="374" y="173"/>
                  </a:lnTo>
                  <a:lnTo>
                    <a:pt x="358" y="138"/>
                  </a:lnTo>
                  <a:lnTo>
                    <a:pt x="291" y="136"/>
                  </a:lnTo>
                  <a:lnTo>
                    <a:pt x="305" y="47"/>
                  </a:lnTo>
                  <a:lnTo>
                    <a:pt x="273" y="61"/>
                  </a:lnTo>
                  <a:lnTo>
                    <a:pt x="214" y="0"/>
                  </a:lnTo>
                  <a:lnTo>
                    <a:pt x="177" y="16"/>
                  </a:lnTo>
                  <a:lnTo>
                    <a:pt x="157" y="63"/>
                  </a:lnTo>
                  <a:lnTo>
                    <a:pt x="137" y="67"/>
                  </a:lnTo>
                  <a:lnTo>
                    <a:pt x="149" y="101"/>
                  </a:lnTo>
                  <a:lnTo>
                    <a:pt x="204" y="122"/>
                  </a:lnTo>
                  <a:lnTo>
                    <a:pt x="222" y="183"/>
                  </a:lnTo>
                  <a:lnTo>
                    <a:pt x="167" y="215"/>
                  </a:lnTo>
                  <a:lnTo>
                    <a:pt x="114" y="166"/>
                  </a:lnTo>
                  <a:lnTo>
                    <a:pt x="67" y="195"/>
                  </a:lnTo>
                  <a:lnTo>
                    <a:pt x="86" y="250"/>
                  </a:lnTo>
                  <a:lnTo>
                    <a:pt x="49" y="282"/>
                  </a:lnTo>
                  <a:lnTo>
                    <a:pt x="53" y="335"/>
                  </a:lnTo>
                  <a:lnTo>
                    <a:pt x="0" y="349"/>
                  </a:lnTo>
                  <a:lnTo>
                    <a:pt x="43" y="384"/>
                  </a:lnTo>
                  <a:lnTo>
                    <a:pt x="98" y="447"/>
                  </a:lnTo>
                  <a:lnTo>
                    <a:pt x="157" y="410"/>
                  </a:lnTo>
                  <a:lnTo>
                    <a:pt x="175" y="473"/>
                  </a:lnTo>
                  <a:lnTo>
                    <a:pt x="171" y="536"/>
                  </a:lnTo>
                  <a:lnTo>
                    <a:pt x="96" y="575"/>
                  </a:lnTo>
                  <a:lnTo>
                    <a:pt x="74" y="591"/>
                  </a:lnTo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1" name="Freeform 121"/>
            <p:cNvSpPr>
              <a:spLocks/>
            </p:cNvSpPr>
            <p:nvPr/>
          </p:nvSpPr>
          <p:spPr bwMode="gray">
            <a:xfrm>
              <a:off x="4224065" y="4272881"/>
              <a:ext cx="901700" cy="565150"/>
            </a:xfrm>
            <a:custGeom>
              <a:avLst/>
              <a:gdLst>
                <a:gd name="T0" fmla="*/ 40 w 1136"/>
                <a:gd name="T1" fmla="*/ 51 h 713"/>
                <a:gd name="T2" fmla="*/ 52 w 1136"/>
                <a:gd name="T3" fmla="*/ 64 h 713"/>
                <a:gd name="T4" fmla="*/ 58 w 1136"/>
                <a:gd name="T5" fmla="*/ 104 h 713"/>
                <a:gd name="T6" fmla="*/ 35 w 1136"/>
                <a:gd name="T7" fmla="*/ 118 h 713"/>
                <a:gd name="T8" fmla="*/ 0 w 1136"/>
                <a:gd name="T9" fmla="*/ 129 h 713"/>
                <a:gd name="T10" fmla="*/ 20 w 1136"/>
                <a:gd name="T11" fmla="*/ 167 h 713"/>
                <a:gd name="T12" fmla="*/ 40 w 1136"/>
                <a:gd name="T13" fmla="*/ 162 h 713"/>
                <a:gd name="T14" fmla="*/ 80 w 1136"/>
                <a:gd name="T15" fmla="*/ 153 h 713"/>
                <a:gd name="T16" fmla="*/ 76 w 1136"/>
                <a:gd name="T17" fmla="*/ 136 h 713"/>
                <a:gd name="T18" fmla="*/ 115 w 1136"/>
                <a:gd name="T19" fmla="*/ 138 h 713"/>
                <a:gd name="T20" fmla="*/ 147 w 1136"/>
                <a:gd name="T21" fmla="*/ 149 h 713"/>
                <a:gd name="T22" fmla="*/ 170 w 1136"/>
                <a:gd name="T23" fmla="*/ 142 h 713"/>
                <a:gd name="T24" fmla="*/ 189 w 1136"/>
                <a:gd name="T25" fmla="*/ 138 h 713"/>
                <a:gd name="T26" fmla="*/ 196 w 1136"/>
                <a:gd name="T27" fmla="*/ 160 h 713"/>
                <a:gd name="T28" fmla="*/ 221 w 1136"/>
                <a:gd name="T29" fmla="*/ 152 h 713"/>
                <a:gd name="T30" fmla="*/ 247 w 1136"/>
                <a:gd name="T31" fmla="*/ 135 h 713"/>
                <a:gd name="T32" fmla="*/ 264 w 1136"/>
                <a:gd name="T33" fmla="*/ 124 h 713"/>
                <a:gd name="T34" fmla="*/ 284 w 1136"/>
                <a:gd name="T35" fmla="*/ 122 h 713"/>
                <a:gd name="T36" fmla="*/ 272 w 1136"/>
                <a:gd name="T37" fmla="*/ 97 h 713"/>
                <a:gd name="T38" fmla="*/ 263 w 1136"/>
                <a:gd name="T39" fmla="*/ 68 h 713"/>
                <a:gd name="T40" fmla="*/ 245 w 1136"/>
                <a:gd name="T41" fmla="*/ 60 h 713"/>
                <a:gd name="T42" fmla="*/ 225 w 1136"/>
                <a:gd name="T43" fmla="*/ 59 h 713"/>
                <a:gd name="T44" fmla="*/ 196 w 1136"/>
                <a:gd name="T45" fmla="*/ 50 h 713"/>
                <a:gd name="T46" fmla="*/ 186 w 1136"/>
                <a:gd name="T47" fmla="*/ 24 h 713"/>
                <a:gd name="T48" fmla="*/ 157 w 1136"/>
                <a:gd name="T49" fmla="*/ 26 h 713"/>
                <a:gd name="T50" fmla="*/ 107 w 1136"/>
                <a:gd name="T51" fmla="*/ 21 h 713"/>
                <a:gd name="T52" fmla="*/ 71 w 1136"/>
                <a:gd name="T53" fmla="*/ 6 h 713"/>
                <a:gd name="T54" fmla="*/ 50 w 1136"/>
                <a:gd name="T55" fmla="*/ 4 h 713"/>
                <a:gd name="T56" fmla="*/ 43 w 1136"/>
                <a:gd name="T57" fmla="*/ 2 h 713"/>
                <a:gd name="T58" fmla="*/ 35 w 1136"/>
                <a:gd name="T59" fmla="*/ 1 h 713"/>
                <a:gd name="T60" fmla="*/ 34 w 1136"/>
                <a:gd name="T61" fmla="*/ 2 h 713"/>
                <a:gd name="T62" fmla="*/ 31 w 1136"/>
                <a:gd name="T63" fmla="*/ 7 h 713"/>
                <a:gd name="T64" fmla="*/ 29 w 1136"/>
                <a:gd name="T65" fmla="*/ 9 h 713"/>
                <a:gd name="T66" fmla="*/ 54 w 1136"/>
                <a:gd name="T67" fmla="*/ 24 h 713"/>
                <a:gd name="T68" fmla="*/ 33 w 1136"/>
                <a:gd name="T69" fmla="*/ 42 h 713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1136"/>
                <a:gd name="T106" fmla="*/ 0 h 713"/>
                <a:gd name="T107" fmla="*/ 1136 w 1136"/>
                <a:gd name="T108" fmla="*/ 713 h 713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1136" h="713">
                  <a:moveTo>
                    <a:pt x="130" y="169"/>
                  </a:moveTo>
                  <a:lnTo>
                    <a:pt x="159" y="205"/>
                  </a:lnTo>
                  <a:lnTo>
                    <a:pt x="157" y="258"/>
                  </a:lnTo>
                  <a:lnTo>
                    <a:pt x="208" y="256"/>
                  </a:lnTo>
                  <a:lnTo>
                    <a:pt x="236" y="331"/>
                  </a:lnTo>
                  <a:lnTo>
                    <a:pt x="234" y="417"/>
                  </a:lnTo>
                  <a:lnTo>
                    <a:pt x="183" y="425"/>
                  </a:lnTo>
                  <a:lnTo>
                    <a:pt x="140" y="474"/>
                  </a:lnTo>
                  <a:lnTo>
                    <a:pt x="33" y="482"/>
                  </a:lnTo>
                  <a:lnTo>
                    <a:pt x="0" y="516"/>
                  </a:lnTo>
                  <a:lnTo>
                    <a:pt x="23" y="591"/>
                  </a:lnTo>
                  <a:lnTo>
                    <a:pt x="82" y="671"/>
                  </a:lnTo>
                  <a:lnTo>
                    <a:pt x="134" y="713"/>
                  </a:lnTo>
                  <a:lnTo>
                    <a:pt x="161" y="648"/>
                  </a:lnTo>
                  <a:lnTo>
                    <a:pt x="220" y="596"/>
                  </a:lnTo>
                  <a:lnTo>
                    <a:pt x="319" y="612"/>
                  </a:lnTo>
                  <a:lnTo>
                    <a:pt x="332" y="585"/>
                  </a:lnTo>
                  <a:lnTo>
                    <a:pt x="303" y="545"/>
                  </a:lnTo>
                  <a:lnTo>
                    <a:pt x="372" y="528"/>
                  </a:lnTo>
                  <a:lnTo>
                    <a:pt x="460" y="555"/>
                  </a:lnTo>
                  <a:lnTo>
                    <a:pt x="531" y="559"/>
                  </a:lnTo>
                  <a:lnTo>
                    <a:pt x="588" y="598"/>
                  </a:lnTo>
                  <a:lnTo>
                    <a:pt x="649" y="563"/>
                  </a:lnTo>
                  <a:lnTo>
                    <a:pt x="681" y="569"/>
                  </a:lnTo>
                  <a:lnTo>
                    <a:pt x="687" y="600"/>
                  </a:lnTo>
                  <a:lnTo>
                    <a:pt x="758" y="553"/>
                  </a:lnTo>
                  <a:lnTo>
                    <a:pt x="791" y="587"/>
                  </a:lnTo>
                  <a:lnTo>
                    <a:pt x="785" y="640"/>
                  </a:lnTo>
                  <a:lnTo>
                    <a:pt x="832" y="654"/>
                  </a:lnTo>
                  <a:lnTo>
                    <a:pt x="884" y="608"/>
                  </a:lnTo>
                  <a:lnTo>
                    <a:pt x="947" y="594"/>
                  </a:lnTo>
                  <a:lnTo>
                    <a:pt x="988" y="543"/>
                  </a:lnTo>
                  <a:lnTo>
                    <a:pt x="1019" y="533"/>
                  </a:lnTo>
                  <a:lnTo>
                    <a:pt x="1055" y="496"/>
                  </a:lnTo>
                  <a:lnTo>
                    <a:pt x="1108" y="516"/>
                  </a:lnTo>
                  <a:lnTo>
                    <a:pt x="1136" y="490"/>
                  </a:lnTo>
                  <a:lnTo>
                    <a:pt x="1122" y="431"/>
                  </a:lnTo>
                  <a:lnTo>
                    <a:pt x="1088" y="388"/>
                  </a:lnTo>
                  <a:lnTo>
                    <a:pt x="1088" y="291"/>
                  </a:lnTo>
                  <a:lnTo>
                    <a:pt x="1051" y="272"/>
                  </a:lnTo>
                  <a:lnTo>
                    <a:pt x="1019" y="274"/>
                  </a:lnTo>
                  <a:lnTo>
                    <a:pt x="980" y="242"/>
                  </a:lnTo>
                  <a:lnTo>
                    <a:pt x="960" y="213"/>
                  </a:lnTo>
                  <a:lnTo>
                    <a:pt x="901" y="236"/>
                  </a:lnTo>
                  <a:lnTo>
                    <a:pt x="836" y="187"/>
                  </a:lnTo>
                  <a:lnTo>
                    <a:pt x="783" y="203"/>
                  </a:lnTo>
                  <a:lnTo>
                    <a:pt x="748" y="160"/>
                  </a:lnTo>
                  <a:lnTo>
                    <a:pt x="744" y="98"/>
                  </a:lnTo>
                  <a:lnTo>
                    <a:pt x="677" y="126"/>
                  </a:lnTo>
                  <a:lnTo>
                    <a:pt x="628" y="106"/>
                  </a:lnTo>
                  <a:lnTo>
                    <a:pt x="514" y="124"/>
                  </a:lnTo>
                  <a:lnTo>
                    <a:pt x="427" y="87"/>
                  </a:lnTo>
                  <a:lnTo>
                    <a:pt x="329" y="0"/>
                  </a:lnTo>
                  <a:lnTo>
                    <a:pt x="283" y="24"/>
                  </a:lnTo>
                  <a:lnTo>
                    <a:pt x="205" y="18"/>
                  </a:lnTo>
                  <a:lnTo>
                    <a:pt x="201" y="16"/>
                  </a:lnTo>
                  <a:lnTo>
                    <a:pt x="187" y="14"/>
                  </a:lnTo>
                  <a:lnTo>
                    <a:pt x="171" y="10"/>
                  </a:lnTo>
                  <a:lnTo>
                    <a:pt x="153" y="6"/>
                  </a:lnTo>
                  <a:lnTo>
                    <a:pt x="140" y="4"/>
                  </a:lnTo>
                  <a:lnTo>
                    <a:pt x="136" y="4"/>
                  </a:lnTo>
                  <a:lnTo>
                    <a:pt x="134" y="8"/>
                  </a:lnTo>
                  <a:lnTo>
                    <a:pt x="130" y="18"/>
                  </a:lnTo>
                  <a:lnTo>
                    <a:pt x="124" y="28"/>
                  </a:lnTo>
                  <a:lnTo>
                    <a:pt x="120" y="36"/>
                  </a:lnTo>
                  <a:lnTo>
                    <a:pt x="118" y="39"/>
                  </a:lnTo>
                  <a:lnTo>
                    <a:pt x="181" y="79"/>
                  </a:lnTo>
                  <a:lnTo>
                    <a:pt x="216" y="98"/>
                  </a:lnTo>
                  <a:lnTo>
                    <a:pt x="151" y="140"/>
                  </a:lnTo>
                  <a:lnTo>
                    <a:pt x="130" y="169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2" name="Freeform 122"/>
            <p:cNvSpPr>
              <a:spLocks/>
            </p:cNvSpPr>
            <p:nvPr/>
          </p:nvSpPr>
          <p:spPr bwMode="gray">
            <a:xfrm>
              <a:off x="4224065" y="4272881"/>
              <a:ext cx="901700" cy="565150"/>
            </a:xfrm>
            <a:custGeom>
              <a:avLst/>
              <a:gdLst>
                <a:gd name="T0" fmla="*/ 40 w 1136"/>
                <a:gd name="T1" fmla="*/ 51 h 713"/>
                <a:gd name="T2" fmla="*/ 52 w 1136"/>
                <a:gd name="T3" fmla="*/ 64 h 713"/>
                <a:gd name="T4" fmla="*/ 58 w 1136"/>
                <a:gd name="T5" fmla="*/ 104 h 713"/>
                <a:gd name="T6" fmla="*/ 35 w 1136"/>
                <a:gd name="T7" fmla="*/ 118 h 713"/>
                <a:gd name="T8" fmla="*/ 0 w 1136"/>
                <a:gd name="T9" fmla="*/ 129 h 713"/>
                <a:gd name="T10" fmla="*/ 20 w 1136"/>
                <a:gd name="T11" fmla="*/ 167 h 713"/>
                <a:gd name="T12" fmla="*/ 40 w 1136"/>
                <a:gd name="T13" fmla="*/ 162 h 713"/>
                <a:gd name="T14" fmla="*/ 80 w 1136"/>
                <a:gd name="T15" fmla="*/ 153 h 713"/>
                <a:gd name="T16" fmla="*/ 76 w 1136"/>
                <a:gd name="T17" fmla="*/ 136 h 713"/>
                <a:gd name="T18" fmla="*/ 115 w 1136"/>
                <a:gd name="T19" fmla="*/ 138 h 713"/>
                <a:gd name="T20" fmla="*/ 147 w 1136"/>
                <a:gd name="T21" fmla="*/ 149 h 713"/>
                <a:gd name="T22" fmla="*/ 170 w 1136"/>
                <a:gd name="T23" fmla="*/ 142 h 713"/>
                <a:gd name="T24" fmla="*/ 189 w 1136"/>
                <a:gd name="T25" fmla="*/ 138 h 713"/>
                <a:gd name="T26" fmla="*/ 196 w 1136"/>
                <a:gd name="T27" fmla="*/ 160 h 713"/>
                <a:gd name="T28" fmla="*/ 221 w 1136"/>
                <a:gd name="T29" fmla="*/ 152 h 713"/>
                <a:gd name="T30" fmla="*/ 247 w 1136"/>
                <a:gd name="T31" fmla="*/ 135 h 713"/>
                <a:gd name="T32" fmla="*/ 264 w 1136"/>
                <a:gd name="T33" fmla="*/ 124 h 713"/>
                <a:gd name="T34" fmla="*/ 284 w 1136"/>
                <a:gd name="T35" fmla="*/ 122 h 713"/>
                <a:gd name="T36" fmla="*/ 272 w 1136"/>
                <a:gd name="T37" fmla="*/ 97 h 713"/>
                <a:gd name="T38" fmla="*/ 263 w 1136"/>
                <a:gd name="T39" fmla="*/ 68 h 713"/>
                <a:gd name="T40" fmla="*/ 245 w 1136"/>
                <a:gd name="T41" fmla="*/ 60 h 713"/>
                <a:gd name="T42" fmla="*/ 225 w 1136"/>
                <a:gd name="T43" fmla="*/ 59 h 713"/>
                <a:gd name="T44" fmla="*/ 196 w 1136"/>
                <a:gd name="T45" fmla="*/ 50 h 713"/>
                <a:gd name="T46" fmla="*/ 186 w 1136"/>
                <a:gd name="T47" fmla="*/ 24 h 713"/>
                <a:gd name="T48" fmla="*/ 157 w 1136"/>
                <a:gd name="T49" fmla="*/ 26 h 713"/>
                <a:gd name="T50" fmla="*/ 107 w 1136"/>
                <a:gd name="T51" fmla="*/ 21 h 713"/>
                <a:gd name="T52" fmla="*/ 71 w 1136"/>
                <a:gd name="T53" fmla="*/ 6 h 713"/>
                <a:gd name="T54" fmla="*/ 50 w 1136"/>
                <a:gd name="T55" fmla="*/ 4 h 713"/>
                <a:gd name="T56" fmla="*/ 43 w 1136"/>
                <a:gd name="T57" fmla="*/ 2 h 713"/>
                <a:gd name="T58" fmla="*/ 35 w 1136"/>
                <a:gd name="T59" fmla="*/ 1 h 713"/>
                <a:gd name="T60" fmla="*/ 34 w 1136"/>
                <a:gd name="T61" fmla="*/ 2 h 713"/>
                <a:gd name="T62" fmla="*/ 31 w 1136"/>
                <a:gd name="T63" fmla="*/ 7 h 713"/>
                <a:gd name="T64" fmla="*/ 29 w 1136"/>
                <a:gd name="T65" fmla="*/ 9 h 713"/>
                <a:gd name="T66" fmla="*/ 54 w 1136"/>
                <a:gd name="T67" fmla="*/ 24 h 713"/>
                <a:gd name="T68" fmla="*/ 33 w 1136"/>
                <a:gd name="T69" fmla="*/ 42 h 713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1136"/>
                <a:gd name="T106" fmla="*/ 0 h 713"/>
                <a:gd name="T107" fmla="*/ 1136 w 1136"/>
                <a:gd name="T108" fmla="*/ 713 h 713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1136" h="713">
                  <a:moveTo>
                    <a:pt x="130" y="169"/>
                  </a:moveTo>
                  <a:lnTo>
                    <a:pt x="159" y="205"/>
                  </a:lnTo>
                  <a:lnTo>
                    <a:pt x="157" y="258"/>
                  </a:lnTo>
                  <a:lnTo>
                    <a:pt x="208" y="256"/>
                  </a:lnTo>
                  <a:lnTo>
                    <a:pt x="236" y="331"/>
                  </a:lnTo>
                  <a:lnTo>
                    <a:pt x="234" y="417"/>
                  </a:lnTo>
                  <a:lnTo>
                    <a:pt x="183" y="425"/>
                  </a:lnTo>
                  <a:lnTo>
                    <a:pt x="140" y="474"/>
                  </a:lnTo>
                  <a:lnTo>
                    <a:pt x="33" y="482"/>
                  </a:lnTo>
                  <a:lnTo>
                    <a:pt x="0" y="516"/>
                  </a:lnTo>
                  <a:lnTo>
                    <a:pt x="23" y="591"/>
                  </a:lnTo>
                  <a:lnTo>
                    <a:pt x="82" y="671"/>
                  </a:lnTo>
                  <a:lnTo>
                    <a:pt x="134" y="713"/>
                  </a:lnTo>
                  <a:lnTo>
                    <a:pt x="161" y="648"/>
                  </a:lnTo>
                  <a:lnTo>
                    <a:pt x="220" y="596"/>
                  </a:lnTo>
                  <a:lnTo>
                    <a:pt x="319" y="612"/>
                  </a:lnTo>
                  <a:lnTo>
                    <a:pt x="332" y="585"/>
                  </a:lnTo>
                  <a:lnTo>
                    <a:pt x="303" y="545"/>
                  </a:lnTo>
                  <a:lnTo>
                    <a:pt x="372" y="528"/>
                  </a:lnTo>
                  <a:lnTo>
                    <a:pt x="460" y="555"/>
                  </a:lnTo>
                  <a:lnTo>
                    <a:pt x="531" y="559"/>
                  </a:lnTo>
                  <a:lnTo>
                    <a:pt x="588" y="598"/>
                  </a:lnTo>
                  <a:lnTo>
                    <a:pt x="649" y="563"/>
                  </a:lnTo>
                  <a:lnTo>
                    <a:pt x="681" y="569"/>
                  </a:lnTo>
                  <a:lnTo>
                    <a:pt x="687" y="600"/>
                  </a:lnTo>
                  <a:lnTo>
                    <a:pt x="758" y="553"/>
                  </a:lnTo>
                  <a:lnTo>
                    <a:pt x="791" y="587"/>
                  </a:lnTo>
                  <a:lnTo>
                    <a:pt x="785" y="640"/>
                  </a:lnTo>
                  <a:lnTo>
                    <a:pt x="832" y="654"/>
                  </a:lnTo>
                  <a:lnTo>
                    <a:pt x="884" y="608"/>
                  </a:lnTo>
                  <a:lnTo>
                    <a:pt x="947" y="594"/>
                  </a:lnTo>
                  <a:lnTo>
                    <a:pt x="988" y="543"/>
                  </a:lnTo>
                  <a:lnTo>
                    <a:pt x="1019" y="533"/>
                  </a:lnTo>
                  <a:lnTo>
                    <a:pt x="1055" y="496"/>
                  </a:lnTo>
                  <a:lnTo>
                    <a:pt x="1108" y="516"/>
                  </a:lnTo>
                  <a:lnTo>
                    <a:pt x="1136" y="490"/>
                  </a:lnTo>
                  <a:lnTo>
                    <a:pt x="1122" y="431"/>
                  </a:lnTo>
                  <a:lnTo>
                    <a:pt x="1088" y="388"/>
                  </a:lnTo>
                  <a:lnTo>
                    <a:pt x="1088" y="291"/>
                  </a:lnTo>
                  <a:lnTo>
                    <a:pt x="1051" y="272"/>
                  </a:lnTo>
                  <a:lnTo>
                    <a:pt x="1019" y="274"/>
                  </a:lnTo>
                  <a:lnTo>
                    <a:pt x="980" y="242"/>
                  </a:lnTo>
                  <a:lnTo>
                    <a:pt x="960" y="213"/>
                  </a:lnTo>
                  <a:lnTo>
                    <a:pt x="901" y="236"/>
                  </a:lnTo>
                  <a:lnTo>
                    <a:pt x="836" y="187"/>
                  </a:lnTo>
                  <a:lnTo>
                    <a:pt x="783" y="203"/>
                  </a:lnTo>
                  <a:lnTo>
                    <a:pt x="748" y="160"/>
                  </a:lnTo>
                  <a:lnTo>
                    <a:pt x="744" y="98"/>
                  </a:lnTo>
                  <a:lnTo>
                    <a:pt x="677" y="126"/>
                  </a:lnTo>
                  <a:lnTo>
                    <a:pt x="628" y="106"/>
                  </a:lnTo>
                  <a:lnTo>
                    <a:pt x="514" y="124"/>
                  </a:lnTo>
                  <a:lnTo>
                    <a:pt x="427" y="87"/>
                  </a:lnTo>
                  <a:lnTo>
                    <a:pt x="329" y="0"/>
                  </a:lnTo>
                  <a:lnTo>
                    <a:pt x="283" y="24"/>
                  </a:lnTo>
                  <a:lnTo>
                    <a:pt x="205" y="18"/>
                  </a:lnTo>
                  <a:lnTo>
                    <a:pt x="201" y="16"/>
                  </a:lnTo>
                  <a:lnTo>
                    <a:pt x="187" y="14"/>
                  </a:lnTo>
                  <a:lnTo>
                    <a:pt x="171" y="10"/>
                  </a:lnTo>
                  <a:lnTo>
                    <a:pt x="153" y="6"/>
                  </a:lnTo>
                  <a:lnTo>
                    <a:pt x="140" y="4"/>
                  </a:lnTo>
                  <a:lnTo>
                    <a:pt x="136" y="4"/>
                  </a:lnTo>
                  <a:lnTo>
                    <a:pt x="134" y="8"/>
                  </a:lnTo>
                  <a:lnTo>
                    <a:pt x="130" y="18"/>
                  </a:lnTo>
                  <a:lnTo>
                    <a:pt x="124" y="28"/>
                  </a:lnTo>
                  <a:lnTo>
                    <a:pt x="120" y="36"/>
                  </a:lnTo>
                  <a:lnTo>
                    <a:pt x="118" y="39"/>
                  </a:lnTo>
                  <a:lnTo>
                    <a:pt x="181" y="79"/>
                  </a:lnTo>
                  <a:lnTo>
                    <a:pt x="216" y="98"/>
                  </a:lnTo>
                  <a:lnTo>
                    <a:pt x="151" y="140"/>
                  </a:lnTo>
                  <a:lnTo>
                    <a:pt x="130" y="169"/>
                  </a:lnTo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3" name="Freeform 123"/>
            <p:cNvSpPr>
              <a:spLocks/>
            </p:cNvSpPr>
            <p:nvPr/>
          </p:nvSpPr>
          <p:spPr bwMode="gray">
            <a:xfrm>
              <a:off x="4392340" y="3828381"/>
              <a:ext cx="711200" cy="631825"/>
            </a:xfrm>
            <a:custGeom>
              <a:avLst/>
              <a:gdLst>
                <a:gd name="T0" fmla="*/ 0 w 896"/>
                <a:gd name="T1" fmla="*/ 84 h 797"/>
                <a:gd name="T2" fmla="*/ 7 w 896"/>
                <a:gd name="T3" fmla="*/ 100 h 797"/>
                <a:gd name="T4" fmla="*/ 17 w 896"/>
                <a:gd name="T5" fmla="*/ 115 h 797"/>
                <a:gd name="T6" fmla="*/ 30 w 896"/>
                <a:gd name="T7" fmla="*/ 127 h 797"/>
                <a:gd name="T8" fmla="*/ 29 w 896"/>
                <a:gd name="T9" fmla="*/ 140 h 797"/>
                <a:gd name="T10" fmla="*/ 53 w 896"/>
                <a:gd name="T11" fmla="*/ 162 h 797"/>
                <a:gd name="T12" fmla="*/ 76 w 896"/>
                <a:gd name="T13" fmla="*/ 171 h 797"/>
                <a:gd name="T14" fmla="*/ 104 w 896"/>
                <a:gd name="T15" fmla="*/ 166 h 797"/>
                <a:gd name="T16" fmla="*/ 116 w 896"/>
                <a:gd name="T17" fmla="*/ 171 h 797"/>
                <a:gd name="T18" fmla="*/ 133 w 896"/>
                <a:gd name="T19" fmla="*/ 164 h 797"/>
                <a:gd name="T20" fmla="*/ 134 w 896"/>
                <a:gd name="T21" fmla="*/ 180 h 797"/>
                <a:gd name="T22" fmla="*/ 143 w 896"/>
                <a:gd name="T23" fmla="*/ 191 h 797"/>
                <a:gd name="T24" fmla="*/ 156 w 896"/>
                <a:gd name="T25" fmla="*/ 187 h 797"/>
                <a:gd name="T26" fmla="*/ 173 w 896"/>
                <a:gd name="T27" fmla="*/ 199 h 797"/>
                <a:gd name="T28" fmla="*/ 188 w 896"/>
                <a:gd name="T29" fmla="*/ 194 h 797"/>
                <a:gd name="T30" fmla="*/ 193 w 896"/>
                <a:gd name="T31" fmla="*/ 189 h 797"/>
                <a:gd name="T32" fmla="*/ 212 w 896"/>
                <a:gd name="T33" fmla="*/ 179 h 797"/>
                <a:gd name="T34" fmla="*/ 213 w 896"/>
                <a:gd name="T35" fmla="*/ 163 h 797"/>
                <a:gd name="T36" fmla="*/ 208 w 896"/>
                <a:gd name="T37" fmla="*/ 148 h 797"/>
                <a:gd name="T38" fmla="*/ 194 w 896"/>
                <a:gd name="T39" fmla="*/ 157 h 797"/>
                <a:gd name="T40" fmla="*/ 180 w 896"/>
                <a:gd name="T41" fmla="*/ 141 h 797"/>
                <a:gd name="T42" fmla="*/ 170 w 896"/>
                <a:gd name="T43" fmla="*/ 133 h 797"/>
                <a:gd name="T44" fmla="*/ 182 w 896"/>
                <a:gd name="T45" fmla="*/ 129 h 797"/>
                <a:gd name="T46" fmla="*/ 181 w 896"/>
                <a:gd name="T47" fmla="*/ 116 h 797"/>
                <a:gd name="T48" fmla="*/ 190 w 896"/>
                <a:gd name="T49" fmla="*/ 108 h 797"/>
                <a:gd name="T50" fmla="*/ 186 w 896"/>
                <a:gd name="T51" fmla="*/ 94 h 797"/>
                <a:gd name="T52" fmla="*/ 197 w 896"/>
                <a:gd name="T53" fmla="*/ 87 h 797"/>
                <a:gd name="T54" fmla="*/ 211 w 896"/>
                <a:gd name="T55" fmla="*/ 99 h 797"/>
                <a:gd name="T56" fmla="*/ 224 w 896"/>
                <a:gd name="T57" fmla="*/ 91 h 797"/>
                <a:gd name="T58" fmla="*/ 219 w 896"/>
                <a:gd name="T59" fmla="*/ 75 h 797"/>
                <a:gd name="T60" fmla="*/ 206 w 896"/>
                <a:gd name="T61" fmla="*/ 71 h 797"/>
                <a:gd name="T62" fmla="*/ 203 w 896"/>
                <a:gd name="T63" fmla="*/ 62 h 797"/>
                <a:gd name="T64" fmla="*/ 182 w 896"/>
                <a:gd name="T65" fmla="*/ 66 h 797"/>
                <a:gd name="T66" fmla="*/ 169 w 896"/>
                <a:gd name="T67" fmla="*/ 53 h 797"/>
                <a:gd name="T68" fmla="*/ 157 w 896"/>
                <a:gd name="T69" fmla="*/ 53 h 797"/>
                <a:gd name="T70" fmla="*/ 156 w 896"/>
                <a:gd name="T71" fmla="*/ 41 h 797"/>
                <a:gd name="T72" fmla="*/ 173 w 896"/>
                <a:gd name="T73" fmla="*/ 20 h 797"/>
                <a:gd name="T74" fmla="*/ 171 w 896"/>
                <a:gd name="T75" fmla="*/ 3 h 797"/>
                <a:gd name="T76" fmla="*/ 153 w 896"/>
                <a:gd name="T77" fmla="*/ 6 h 797"/>
                <a:gd name="T78" fmla="*/ 112 w 896"/>
                <a:gd name="T79" fmla="*/ 0 h 797"/>
                <a:gd name="T80" fmla="*/ 110 w 896"/>
                <a:gd name="T81" fmla="*/ 32 h 797"/>
                <a:gd name="T82" fmla="*/ 89 w 896"/>
                <a:gd name="T83" fmla="*/ 49 h 797"/>
                <a:gd name="T84" fmla="*/ 72 w 896"/>
                <a:gd name="T85" fmla="*/ 52 h 797"/>
                <a:gd name="T86" fmla="*/ 42 w 896"/>
                <a:gd name="T87" fmla="*/ 71 h 797"/>
                <a:gd name="T88" fmla="*/ 25 w 896"/>
                <a:gd name="T89" fmla="*/ 79 h 797"/>
                <a:gd name="T90" fmla="*/ 0 w 896"/>
                <a:gd name="T91" fmla="*/ 84 h 797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896"/>
                <a:gd name="T139" fmla="*/ 0 h 797"/>
                <a:gd name="T140" fmla="*/ 896 w 896"/>
                <a:gd name="T141" fmla="*/ 797 h 797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896" h="797">
                  <a:moveTo>
                    <a:pt x="0" y="339"/>
                  </a:moveTo>
                  <a:lnTo>
                    <a:pt x="28" y="402"/>
                  </a:lnTo>
                  <a:lnTo>
                    <a:pt x="65" y="463"/>
                  </a:lnTo>
                  <a:lnTo>
                    <a:pt x="120" y="510"/>
                  </a:lnTo>
                  <a:lnTo>
                    <a:pt x="117" y="561"/>
                  </a:lnTo>
                  <a:lnTo>
                    <a:pt x="211" y="648"/>
                  </a:lnTo>
                  <a:lnTo>
                    <a:pt x="302" y="685"/>
                  </a:lnTo>
                  <a:lnTo>
                    <a:pt x="416" y="667"/>
                  </a:lnTo>
                  <a:lnTo>
                    <a:pt x="465" y="687"/>
                  </a:lnTo>
                  <a:lnTo>
                    <a:pt x="532" y="659"/>
                  </a:lnTo>
                  <a:lnTo>
                    <a:pt x="536" y="721"/>
                  </a:lnTo>
                  <a:lnTo>
                    <a:pt x="571" y="764"/>
                  </a:lnTo>
                  <a:lnTo>
                    <a:pt x="624" y="748"/>
                  </a:lnTo>
                  <a:lnTo>
                    <a:pt x="689" y="797"/>
                  </a:lnTo>
                  <a:lnTo>
                    <a:pt x="750" y="776"/>
                  </a:lnTo>
                  <a:lnTo>
                    <a:pt x="772" y="756"/>
                  </a:lnTo>
                  <a:lnTo>
                    <a:pt x="845" y="719"/>
                  </a:lnTo>
                  <a:lnTo>
                    <a:pt x="851" y="654"/>
                  </a:lnTo>
                  <a:lnTo>
                    <a:pt x="831" y="595"/>
                  </a:lnTo>
                  <a:lnTo>
                    <a:pt x="774" y="630"/>
                  </a:lnTo>
                  <a:lnTo>
                    <a:pt x="717" y="567"/>
                  </a:lnTo>
                  <a:lnTo>
                    <a:pt x="678" y="534"/>
                  </a:lnTo>
                  <a:lnTo>
                    <a:pt x="727" y="518"/>
                  </a:lnTo>
                  <a:lnTo>
                    <a:pt x="723" y="465"/>
                  </a:lnTo>
                  <a:lnTo>
                    <a:pt x="760" y="433"/>
                  </a:lnTo>
                  <a:lnTo>
                    <a:pt x="743" y="378"/>
                  </a:lnTo>
                  <a:lnTo>
                    <a:pt x="788" y="349"/>
                  </a:lnTo>
                  <a:lnTo>
                    <a:pt x="841" y="398"/>
                  </a:lnTo>
                  <a:lnTo>
                    <a:pt x="896" y="366"/>
                  </a:lnTo>
                  <a:lnTo>
                    <a:pt x="876" y="303"/>
                  </a:lnTo>
                  <a:lnTo>
                    <a:pt x="823" y="284"/>
                  </a:lnTo>
                  <a:lnTo>
                    <a:pt x="811" y="250"/>
                  </a:lnTo>
                  <a:lnTo>
                    <a:pt x="727" y="266"/>
                  </a:lnTo>
                  <a:lnTo>
                    <a:pt x="676" y="213"/>
                  </a:lnTo>
                  <a:lnTo>
                    <a:pt x="626" y="215"/>
                  </a:lnTo>
                  <a:lnTo>
                    <a:pt x="622" y="165"/>
                  </a:lnTo>
                  <a:lnTo>
                    <a:pt x="691" y="83"/>
                  </a:lnTo>
                  <a:lnTo>
                    <a:pt x="683" y="12"/>
                  </a:lnTo>
                  <a:lnTo>
                    <a:pt x="609" y="26"/>
                  </a:lnTo>
                  <a:lnTo>
                    <a:pt x="445" y="0"/>
                  </a:lnTo>
                  <a:lnTo>
                    <a:pt x="437" y="130"/>
                  </a:lnTo>
                  <a:lnTo>
                    <a:pt x="353" y="197"/>
                  </a:lnTo>
                  <a:lnTo>
                    <a:pt x="288" y="209"/>
                  </a:lnTo>
                  <a:lnTo>
                    <a:pt x="168" y="286"/>
                  </a:lnTo>
                  <a:lnTo>
                    <a:pt x="97" y="317"/>
                  </a:lnTo>
                  <a:lnTo>
                    <a:pt x="0" y="339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4" name="Freeform 124"/>
            <p:cNvSpPr>
              <a:spLocks/>
            </p:cNvSpPr>
            <p:nvPr/>
          </p:nvSpPr>
          <p:spPr bwMode="gray">
            <a:xfrm>
              <a:off x="4392340" y="3828381"/>
              <a:ext cx="711200" cy="631825"/>
            </a:xfrm>
            <a:custGeom>
              <a:avLst/>
              <a:gdLst>
                <a:gd name="T0" fmla="*/ 0 w 896"/>
                <a:gd name="T1" fmla="*/ 84 h 797"/>
                <a:gd name="T2" fmla="*/ 7 w 896"/>
                <a:gd name="T3" fmla="*/ 100 h 797"/>
                <a:gd name="T4" fmla="*/ 17 w 896"/>
                <a:gd name="T5" fmla="*/ 115 h 797"/>
                <a:gd name="T6" fmla="*/ 30 w 896"/>
                <a:gd name="T7" fmla="*/ 127 h 797"/>
                <a:gd name="T8" fmla="*/ 29 w 896"/>
                <a:gd name="T9" fmla="*/ 140 h 797"/>
                <a:gd name="T10" fmla="*/ 53 w 896"/>
                <a:gd name="T11" fmla="*/ 162 h 797"/>
                <a:gd name="T12" fmla="*/ 76 w 896"/>
                <a:gd name="T13" fmla="*/ 171 h 797"/>
                <a:gd name="T14" fmla="*/ 104 w 896"/>
                <a:gd name="T15" fmla="*/ 166 h 797"/>
                <a:gd name="T16" fmla="*/ 116 w 896"/>
                <a:gd name="T17" fmla="*/ 171 h 797"/>
                <a:gd name="T18" fmla="*/ 133 w 896"/>
                <a:gd name="T19" fmla="*/ 164 h 797"/>
                <a:gd name="T20" fmla="*/ 134 w 896"/>
                <a:gd name="T21" fmla="*/ 180 h 797"/>
                <a:gd name="T22" fmla="*/ 143 w 896"/>
                <a:gd name="T23" fmla="*/ 191 h 797"/>
                <a:gd name="T24" fmla="*/ 156 w 896"/>
                <a:gd name="T25" fmla="*/ 187 h 797"/>
                <a:gd name="T26" fmla="*/ 173 w 896"/>
                <a:gd name="T27" fmla="*/ 199 h 797"/>
                <a:gd name="T28" fmla="*/ 188 w 896"/>
                <a:gd name="T29" fmla="*/ 194 h 797"/>
                <a:gd name="T30" fmla="*/ 193 w 896"/>
                <a:gd name="T31" fmla="*/ 189 h 797"/>
                <a:gd name="T32" fmla="*/ 212 w 896"/>
                <a:gd name="T33" fmla="*/ 179 h 797"/>
                <a:gd name="T34" fmla="*/ 213 w 896"/>
                <a:gd name="T35" fmla="*/ 163 h 797"/>
                <a:gd name="T36" fmla="*/ 208 w 896"/>
                <a:gd name="T37" fmla="*/ 148 h 797"/>
                <a:gd name="T38" fmla="*/ 194 w 896"/>
                <a:gd name="T39" fmla="*/ 157 h 797"/>
                <a:gd name="T40" fmla="*/ 180 w 896"/>
                <a:gd name="T41" fmla="*/ 141 h 797"/>
                <a:gd name="T42" fmla="*/ 170 w 896"/>
                <a:gd name="T43" fmla="*/ 133 h 797"/>
                <a:gd name="T44" fmla="*/ 182 w 896"/>
                <a:gd name="T45" fmla="*/ 129 h 797"/>
                <a:gd name="T46" fmla="*/ 181 w 896"/>
                <a:gd name="T47" fmla="*/ 116 h 797"/>
                <a:gd name="T48" fmla="*/ 190 w 896"/>
                <a:gd name="T49" fmla="*/ 108 h 797"/>
                <a:gd name="T50" fmla="*/ 186 w 896"/>
                <a:gd name="T51" fmla="*/ 94 h 797"/>
                <a:gd name="T52" fmla="*/ 197 w 896"/>
                <a:gd name="T53" fmla="*/ 87 h 797"/>
                <a:gd name="T54" fmla="*/ 211 w 896"/>
                <a:gd name="T55" fmla="*/ 99 h 797"/>
                <a:gd name="T56" fmla="*/ 224 w 896"/>
                <a:gd name="T57" fmla="*/ 91 h 797"/>
                <a:gd name="T58" fmla="*/ 219 w 896"/>
                <a:gd name="T59" fmla="*/ 75 h 797"/>
                <a:gd name="T60" fmla="*/ 206 w 896"/>
                <a:gd name="T61" fmla="*/ 71 h 797"/>
                <a:gd name="T62" fmla="*/ 203 w 896"/>
                <a:gd name="T63" fmla="*/ 62 h 797"/>
                <a:gd name="T64" fmla="*/ 182 w 896"/>
                <a:gd name="T65" fmla="*/ 66 h 797"/>
                <a:gd name="T66" fmla="*/ 169 w 896"/>
                <a:gd name="T67" fmla="*/ 53 h 797"/>
                <a:gd name="T68" fmla="*/ 157 w 896"/>
                <a:gd name="T69" fmla="*/ 53 h 797"/>
                <a:gd name="T70" fmla="*/ 156 w 896"/>
                <a:gd name="T71" fmla="*/ 41 h 797"/>
                <a:gd name="T72" fmla="*/ 173 w 896"/>
                <a:gd name="T73" fmla="*/ 20 h 797"/>
                <a:gd name="T74" fmla="*/ 171 w 896"/>
                <a:gd name="T75" fmla="*/ 3 h 797"/>
                <a:gd name="T76" fmla="*/ 153 w 896"/>
                <a:gd name="T77" fmla="*/ 6 h 797"/>
                <a:gd name="T78" fmla="*/ 112 w 896"/>
                <a:gd name="T79" fmla="*/ 0 h 797"/>
                <a:gd name="T80" fmla="*/ 110 w 896"/>
                <a:gd name="T81" fmla="*/ 32 h 797"/>
                <a:gd name="T82" fmla="*/ 89 w 896"/>
                <a:gd name="T83" fmla="*/ 49 h 797"/>
                <a:gd name="T84" fmla="*/ 72 w 896"/>
                <a:gd name="T85" fmla="*/ 52 h 797"/>
                <a:gd name="T86" fmla="*/ 42 w 896"/>
                <a:gd name="T87" fmla="*/ 71 h 797"/>
                <a:gd name="T88" fmla="*/ 25 w 896"/>
                <a:gd name="T89" fmla="*/ 79 h 797"/>
                <a:gd name="T90" fmla="*/ 0 w 896"/>
                <a:gd name="T91" fmla="*/ 84 h 797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896"/>
                <a:gd name="T139" fmla="*/ 0 h 797"/>
                <a:gd name="T140" fmla="*/ 896 w 896"/>
                <a:gd name="T141" fmla="*/ 797 h 797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896" h="797">
                  <a:moveTo>
                    <a:pt x="0" y="339"/>
                  </a:moveTo>
                  <a:lnTo>
                    <a:pt x="28" y="402"/>
                  </a:lnTo>
                  <a:lnTo>
                    <a:pt x="65" y="463"/>
                  </a:lnTo>
                  <a:lnTo>
                    <a:pt x="120" y="510"/>
                  </a:lnTo>
                  <a:lnTo>
                    <a:pt x="117" y="561"/>
                  </a:lnTo>
                  <a:lnTo>
                    <a:pt x="211" y="648"/>
                  </a:lnTo>
                  <a:lnTo>
                    <a:pt x="302" y="685"/>
                  </a:lnTo>
                  <a:lnTo>
                    <a:pt x="416" y="667"/>
                  </a:lnTo>
                  <a:lnTo>
                    <a:pt x="465" y="687"/>
                  </a:lnTo>
                  <a:lnTo>
                    <a:pt x="532" y="659"/>
                  </a:lnTo>
                  <a:lnTo>
                    <a:pt x="536" y="721"/>
                  </a:lnTo>
                  <a:lnTo>
                    <a:pt x="571" y="764"/>
                  </a:lnTo>
                  <a:lnTo>
                    <a:pt x="624" y="748"/>
                  </a:lnTo>
                  <a:lnTo>
                    <a:pt x="689" y="797"/>
                  </a:lnTo>
                  <a:lnTo>
                    <a:pt x="750" y="776"/>
                  </a:lnTo>
                  <a:lnTo>
                    <a:pt x="772" y="756"/>
                  </a:lnTo>
                  <a:lnTo>
                    <a:pt x="845" y="719"/>
                  </a:lnTo>
                  <a:lnTo>
                    <a:pt x="851" y="654"/>
                  </a:lnTo>
                  <a:lnTo>
                    <a:pt x="831" y="595"/>
                  </a:lnTo>
                  <a:lnTo>
                    <a:pt x="774" y="630"/>
                  </a:lnTo>
                  <a:lnTo>
                    <a:pt x="717" y="567"/>
                  </a:lnTo>
                  <a:lnTo>
                    <a:pt x="678" y="534"/>
                  </a:lnTo>
                  <a:lnTo>
                    <a:pt x="727" y="518"/>
                  </a:lnTo>
                  <a:lnTo>
                    <a:pt x="723" y="465"/>
                  </a:lnTo>
                  <a:lnTo>
                    <a:pt x="760" y="433"/>
                  </a:lnTo>
                  <a:lnTo>
                    <a:pt x="743" y="378"/>
                  </a:lnTo>
                  <a:lnTo>
                    <a:pt x="788" y="349"/>
                  </a:lnTo>
                  <a:lnTo>
                    <a:pt x="841" y="398"/>
                  </a:lnTo>
                  <a:lnTo>
                    <a:pt x="896" y="366"/>
                  </a:lnTo>
                  <a:lnTo>
                    <a:pt x="876" y="303"/>
                  </a:lnTo>
                  <a:lnTo>
                    <a:pt x="823" y="284"/>
                  </a:lnTo>
                  <a:lnTo>
                    <a:pt x="811" y="250"/>
                  </a:lnTo>
                  <a:lnTo>
                    <a:pt x="727" y="266"/>
                  </a:lnTo>
                  <a:lnTo>
                    <a:pt x="676" y="213"/>
                  </a:lnTo>
                  <a:lnTo>
                    <a:pt x="626" y="215"/>
                  </a:lnTo>
                  <a:lnTo>
                    <a:pt x="622" y="165"/>
                  </a:lnTo>
                  <a:lnTo>
                    <a:pt x="691" y="83"/>
                  </a:lnTo>
                  <a:lnTo>
                    <a:pt x="683" y="12"/>
                  </a:lnTo>
                  <a:lnTo>
                    <a:pt x="609" y="26"/>
                  </a:lnTo>
                  <a:lnTo>
                    <a:pt x="445" y="0"/>
                  </a:lnTo>
                  <a:lnTo>
                    <a:pt x="437" y="130"/>
                  </a:lnTo>
                  <a:lnTo>
                    <a:pt x="353" y="197"/>
                  </a:lnTo>
                  <a:lnTo>
                    <a:pt x="288" y="209"/>
                  </a:lnTo>
                  <a:lnTo>
                    <a:pt x="168" y="286"/>
                  </a:lnTo>
                  <a:lnTo>
                    <a:pt x="97" y="317"/>
                  </a:lnTo>
                  <a:lnTo>
                    <a:pt x="0" y="339"/>
                  </a:lnTo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5" name="Freeform 125"/>
            <p:cNvSpPr>
              <a:spLocks/>
            </p:cNvSpPr>
            <p:nvPr/>
          </p:nvSpPr>
          <p:spPr bwMode="gray">
            <a:xfrm>
              <a:off x="4373290" y="3263231"/>
              <a:ext cx="398463" cy="835025"/>
            </a:xfrm>
            <a:custGeom>
              <a:avLst/>
              <a:gdLst>
                <a:gd name="T0" fmla="*/ 7 w 502"/>
                <a:gd name="T1" fmla="*/ 236 h 1051"/>
                <a:gd name="T2" fmla="*/ 6 w 502"/>
                <a:gd name="T3" fmla="*/ 263 h 1051"/>
                <a:gd name="T4" fmla="*/ 30 w 502"/>
                <a:gd name="T5" fmla="*/ 257 h 1051"/>
                <a:gd name="T6" fmla="*/ 48 w 502"/>
                <a:gd name="T7" fmla="*/ 250 h 1051"/>
                <a:gd name="T8" fmla="*/ 78 w 502"/>
                <a:gd name="T9" fmla="*/ 230 h 1051"/>
                <a:gd name="T10" fmla="*/ 94 w 502"/>
                <a:gd name="T11" fmla="*/ 228 h 1051"/>
                <a:gd name="T12" fmla="*/ 115 w 502"/>
                <a:gd name="T13" fmla="*/ 210 h 1051"/>
                <a:gd name="T14" fmla="*/ 117 w 502"/>
                <a:gd name="T15" fmla="*/ 178 h 1051"/>
                <a:gd name="T16" fmla="*/ 108 w 502"/>
                <a:gd name="T17" fmla="*/ 169 h 1051"/>
                <a:gd name="T18" fmla="*/ 109 w 502"/>
                <a:gd name="T19" fmla="*/ 159 h 1051"/>
                <a:gd name="T20" fmla="*/ 115 w 502"/>
                <a:gd name="T21" fmla="*/ 150 h 1051"/>
                <a:gd name="T22" fmla="*/ 114 w 502"/>
                <a:gd name="T23" fmla="*/ 142 h 1051"/>
                <a:gd name="T24" fmla="*/ 121 w 502"/>
                <a:gd name="T25" fmla="*/ 126 h 1051"/>
                <a:gd name="T26" fmla="*/ 118 w 502"/>
                <a:gd name="T27" fmla="*/ 109 h 1051"/>
                <a:gd name="T28" fmla="*/ 99 w 502"/>
                <a:gd name="T29" fmla="*/ 99 h 1051"/>
                <a:gd name="T30" fmla="*/ 100 w 502"/>
                <a:gd name="T31" fmla="*/ 81 h 1051"/>
                <a:gd name="T32" fmla="*/ 108 w 502"/>
                <a:gd name="T33" fmla="*/ 74 h 1051"/>
                <a:gd name="T34" fmla="*/ 109 w 502"/>
                <a:gd name="T35" fmla="*/ 64 h 1051"/>
                <a:gd name="T36" fmla="*/ 119 w 502"/>
                <a:gd name="T37" fmla="*/ 60 h 1051"/>
                <a:gd name="T38" fmla="*/ 126 w 502"/>
                <a:gd name="T39" fmla="*/ 43 h 1051"/>
                <a:gd name="T40" fmla="*/ 119 w 502"/>
                <a:gd name="T41" fmla="*/ 31 h 1051"/>
                <a:gd name="T42" fmla="*/ 110 w 502"/>
                <a:gd name="T43" fmla="*/ 26 h 1051"/>
                <a:gd name="T44" fmla="*/ 111 w 502"/>
                <a:gd name="T45" fmla="*/ 16 h 1051"/>
                <a:gd name="T46" fmla="*/ 121 w 502"/>
                <a:gd name="T47" fmla="*/ 11 h 1051"/>
                <a:gd name="T48" fmla="*/ 114 w 502"/>
                <a:gd name="T49" fmla="*/ 0 h 1051"/>
                <a:gd name="T50" fmla="*/ 87 w 502"/>
                <a:gd name="T51" fmla="*/ 11 h 1051"/>
                <a:gd name="T52" fmla="*/ 72 w 502"/>
                <a:gd name="T53" fmla="*/ 11 h 1051"/>
                <a:gd name="T54" fmla="*/ 50 w 502"/>
                <a:gd name="T55" fmla="*/ 19 h 1051"/>
                <a:gd name="T56" fmla="*/ 38 w 502"/>
                <a:gd name="T57" fmla="*/ 49 h 1051"/>
                <a:gd name="T58" fmla="*/ 19 w 502"/>
                <a:gd name="T59" fmla="*/ 56 h 1051"/>
                <a:gd name="T60" fmla="*/ 19 w 502"/>
                <a:gd name="T61" fmla="*/ 73 h 1051"/>
                <a:gd name="T62" fmla="*/ 12 w 502"/>
                <a:gd name="T63" fmla="*/ 104 h 1051"/>
                <a:gd name="T64" fmla="*/ 0 w 502"/>
                <a:gd name="T65" fmla="*/ 117 h 1051"/>
                <a:gd name="T66" fmla="*/ 13 w 502"/>
                <a:gd name="T67" fmla="*/ 139 h 1051"/>
                <a:gd name="T68" fmla="*/ 4 w 502"/>
                <a:gd name="T69" fmla="*/ 164 h 1051"/>
                <a:gd name="T70" fmla="*/ 9 w 502"/>
                <a:gd name="T71" fmla="*/ 198 h 1051"/>
                <a:gd name="T72" fmla="*/ 15 w 502"/>
                <a:gd name="T73" fmla="*/ 220 h 1051"/>
                <a:gd name="T74" fmla="*/ 7 w 502"/>
                <a:gd name="T75" fmla="*/ 236 h 1051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502"/>
                <a:gd name="T115" fmla="*/ 0 h 1051"/>
                <a:gd name="T116" fmla="*/ 502 w 502"/>
                <a:gd name="T117" fmla="*/ 1051 h 1051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502" h="1051">
                  <a:moveTo>
                    <a:pt x="25" y="942"/>
                  </a:moveTo>
                  <a:lnTo>
                    <a:pt x="23" y="1051"/>
                  </a:lnTo>
                  <a:lnTo>
                    <a:pt x="120" y="1027"/>
                  </a:lnTo>
                  <a:lnTo>
                    <a:pt x="191" y="998"/>
                  </a:lnTo>
                  <a:lnTo>
                    <a:pt x="311" y="919"/>
                  </a:lnTo>
                  <a:lnTo>
                    <a:pt x="376" y="909"/>
                  </a:lnTo>
                  <a:lnTo>
                    <a:pt x="460" y="840"/>
                  </a:lnTo>
                  <a:lnTo>
                    <a:pt x="468" y="712"/>
                  </a:lnTo>
                  <a:lnTo>
                    <a:pt x="429" y="675"/>
                  </a:lnTo>
                  <a:lnTo>
                    <a:pt x="433" y="635"/>
                  </a:lnTo>
                  <a:lnTo>
                    <a:pt x="460" y="600"/>
                  </a:lnTo>
                  <a:lnTo>
                    <a:pt x="454" y="565"/>
                  </a:lnTo>
                  <a:lnTo>
                    <a:pt x="484" y="504"/>
                  </a:lnTo>
                  <a:lnTo>
                    <a:pt x="470" y="433"/>
                  </a:lnTo>
                  <a:lnTo>
                    <a:pt x="395" y="395"/>
                  </a:lnTo>
                  <a:lnTo>
                    <a:pt x="397" y="324"/>
                  </a:lnTo>
                  <a:lnTo>
                    <a:pt x="429" y="293"/>
                  </a:lnTo>
                  <a:lnTo>
                    <a:pt x="435" y="254"/>
                  </a:lnTo>
                  <a:lnTo>
                    <a:pt x="476" y="240"/>
                  </a:lnTo>
                  <a:lnTo>
                    <a:pt x="502" y="169"/>
                  </a:lnTo>
                  <a:lnTo>
                    <a:pt x="476" y="122"/>
                  </a:lnTo>
                  <a:lnTo>
                    <a:pt x="437" y="104"/>
                  </a:lnTo>
                  <a:lnTo>
                    <a:pt x="441" y="61"/>
                  </a:lnTo>
                  <a:lnTo>
                    <a:pt x="484" y="41"/>
                  </a:lnTo>
                  <a:lnTo>
                    <a:pt x="454" y="0"/>
                  </a:lnTo>
                  <a:lnTo>
                    <a:pt x="348" y="43"/>
                  </a:lnTo>
                  <a:lnTo>
                    <a:pt x="285" y="43"/>
                  </a:lnTo>
                  <a:lnTo>
                    <a:pt x="199" y="74"/>
                  </a:lnTo>
                  <a:lnTo>
                    <a:pt x="151" y="193"/>
                  </a:lnTo>
                  <a:lnTo>
                    <a:pt x="73" y="222"/>
                  </a:lnTo>
                  <a:lnTo>
                    <a:pt x="73" y="291"/>
                  </a:lnTo>
                  <a:lnTo>
                    <a:pt x="45" y="415"/>
                  </a:lnTo>
                  <a:lnTo>
                    <a:pt x="0" y="468"/>
                  </a:lnTo>
                  <a:lnTo>
                    <a:pt x="51" y="555"/>
                  </a:lnTo>
                  <a:lnTo>
                    <a:pt x="14" y="655"/>
                  </a:lnTo>
                  <a:lnTo>
                    <a:pt x="33" y="789"/>
                  </a:lnTo>
                  <a:lnTo>
                    <a:pt x="57" y="877"/>
                  </a:lnTo>
                  <a:lnTo>
                    <a:pt x="25" y="942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6" name="Freeform 126"/>
            <p:cNvSpPr>
              <a:spLocks/>
            </p:cNvSpPr>
            <p:nvPr/>
          </p:nvSpPr>
          <p:spPr bwMode="gray">
            <a:xfrm>
              <a:off x="4373290" y="3263231"/>
              <a:ext cx="398463" cy="835025"/>
            </a:xfrm>
            <a:custGeom>
              <a:avLst/>
              <a:gdLst>
                <a:gd name="T0" fmla="*/ 7 w 502"/>
                <a:gd name="T1" fmla="*/ 236 h 1051"/>
                <a:gd name="T2" fmla="*/ 6 w 502"/>
                <a:gd name="T3" fmla="*/ 263 h 1051"/>
                <a:gd name="T4" fmla="*/ 30 w 502"/>
                <a:gd name="T5" fmla="*/ 257 h 1051"/>
                <a:gd name="T6" fmla="*/ 48 w 502"/>
                <a:gd name="T7" fmla="*/ 250 h 1051"/>
                <a:gd name="T8" fmla="*/ 78 w 502"/>
                <a:gd name="T9" fmla="*/ 230 h 1051"/>
                <a:gd name="T10" fmla="*/ 94 w 502"/>
                <a:gd name="T11" fmla="*/ 228 h 1051"/>
                <a:gd name="T12" fmla="*/ 115 w 502"/>
                <a:gd name="T13" fmla="*/ 210 h 1051"/>
                <a:gd name="T14" fmla="*/ 117 w 502"/>
                <a:gd name="T15" fmla="*/ 178 h 1051"/>
                <a:gd name="T16" fmla="*/ 108 w 502"/>
                <a:gd name="T17" fmla="*/ 169 h 1051"/>
                <a:gd name="T18" fmla="*/ 109 w 502"/>
                <a:gd name="T19" fmla="*/ 159 h 1051"/>
                <a:gd name="T20" fmla="*/ 115 w 502"/>
                <a:gd name="T21" fmla="*/ 150 h 1051"/>
                <a:gd name="T22" fmla="*/ 114 w 502"/>
                <a:gd name="T23" fmla="*/ 142 h 1051"/>
                <a:gd name="T24" fmla="*/ 121 w 502"/>
                <a:gd name="T25" fmla="*/ 126 h 1051"/>
                <a:gd name="T26" fmla="*/ 118 w 502"/>
                <a:gd name="T27" fmla="*/ 109 h 1051"/>
                <a:gd name="T28" fmla="*/ 99 w 502"/>
                <a:gd name="T29" fmla="*/ 99 h 1051"/>
                <a:gd name="T30" fmla="*/ 100 w 502"/>
                <a:gd name="T31" fmla="*/ 81 h 1051"/>
                <a:gd name="T32" fmla="*/ 108 w 502"/>
                <a:gd name="T33" fmla="*/ 74 h 1051"/>
                <a:gd name="T34" fmla="*/ 109 w 502"/>
                <a:gd name="T35" fmla="*/ 64 h 1051"/>
                <a:gd name="T36" fmla="*/ 119 w 502"/>
                <a:gd name="T37" fmla="*/ 60 h 1051"/>
                <a:gd name="T38" fmla="*/ 126 w 502"/>
                <a:gd name="T39" fmla="*/ 43 h 1051"/>
                <a:gd name="T40" fmla="*/ 119 w 502"/>
                <a:gd name="T41" fmla="*/ 31 h 1051"/>
                <a:gd name="T42" fmla="*/ 110 w 502"/>
                <a:gd name="T43" fmla="*/ 26 h 1051"/>
                <a:gd name="T44" fmla="*/ 111 w 502"/>
                <a:gd name="T45" fmla="*/ 16 h 1051"/>
                <a:gd name="T46" fmla="*/ 121 w 502"/>
                <a:gd name="T47" fmla="*/ 11 h 1051"/>
                <a:gd name="T48" fmla="*/ 114 w 502"/>
                <a:gd name="T49" fmla="*/ 0 h 1051"/>
                <a:gd name="T50" fmla="*/ 87 w 502"/>
                <a:gd name="T51" fmla="*/ 11 h 1051"/>
                <a:gd name="T52" fmla="*/ 72 w 502"/>
                <a:gd name="T53" fmla="*/ 11 h 1051"/>
                <a:gd name="T54" fmla="*/ 50 w 502"/>
                <a:gd name="T55" fmla="*/ 19 h 1051"/>
                <a:gd name="T56" fmla="*/ 38 w 502"/>
                <a:gd name="T57" fmla="*/ 49 h 1051"/>
                <a:gd name="T58" fmla="*/ 19 w 502"/>
                <a:gd name="T59" fmla="*/ 56 h 1051"/>
                <a:gd name="T60" fmla="*/ 19 w 502"/>
                <a:gd name="T61" fmla="*/ 73 h 1051"/>
                <a:gd name="T62" fmla="*/ 12 w 502"/>
                <a:gd name="T63" fmla="*/ 104 h 1051"/>
                <a:gd name="T64" fmla="*/ 0 w 502"/>
                <a:gd name="T65" fmla="*/ 117 h 1051"/>
                <a:gd name="T66" fmla="*/ 13 w 502"/>
                <a:gd name="T67" fmla="*/ 139 h 1051"/>
                <a:gd name="T68" fmla="*/ 4 w 502"/>
                <a:gd name="T69" fmla="*/ 164 h 1051"/>
                <a:gd name="T70" fmla="*/ 9 w 502"/>
                <a:gd name="T71" fmla="*/ 198 h 1051"/>
                <a:gd name="T72" fmla="*/ 15 w 502"/>
                <a:gd name="T73" fmla="*/ 220 h 1051"/>
                <a:gd name="T74" fmla="*/ 7 w 502"/>
                <a:gd name="T75" fmla="*/ 236 h 1051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502"/>
                <a:gd name="T115" fmla="*/ 0 h 1051"/>
                <a:gd name="T116" fmla="*/ 502 w 502"/>
                <a:gd name="T117" fmla="*/ 1051 h 1051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502" h="1051">
                  <a:moveTo>
                    <a:pt x="25" y="942"/>
                  </a:moveTo>
                  <a:lnTo>
                    <a:pt x="23" y="1051"/>
                  </a:lnTo>
                  <a:lnTo>
                    <a:pt x="120" y="1027"/>
                  </a:lnTo>
                  <a:lnTo>
                    <a:pt x="191" y="998"/>
                  </a:lnTo>
                  <a:lnTo>
                    <a:pt x="311" y="919"/>
                  </a:lnTo>
                  <a:lnTo>
                    <a:pt x="376" y="909"/>
                  </a:lnTo>
                  <a:lnTo>
                    <a:pt x="460" y="840"/>
                  </a:lnTo>
                  <a:lnTo>
                    <a:pt x="468" y="712"/>
                  </a:lnTo>
                  <a:lnTo>
                    <a:pt x="429" y="675"/>
                  </a:lnTo>
                  <a:lnTo>
                    <a:pt x="433" y="635"/>
                  </a:lnTo>
                  <a:lnTo>
                    <a:pt x="460" y="600"/>
                  </a:lnTo>
                  <a:lnTo>
                    <a:pt x="454" y="565"/>
                  </a:lnTo>
                  <a:lnTo>
                    <a:pt x="484" y="504"/>
                  </a:lnTo>
                  <a:lnTo>
                    <a:pt x="470" y="433"/>
                  </a:lnTo>
                  <a:lnTo>
                    <a:pt x="395" y="395"/>
                  </a:lnTo>
                  <a:lnTo>
                    <a:pt x="397" y="324"/>
                  </a:lnTo>
                  <a:lnTo>
                    <a:pt x="429" y="293"/>
                  </a:lnTo>
                  <a:lnTo>
                    <a:pt x="435" y="254"/>
                  </a:lnTo>
                  <a:lnTo>
                    <a:pt x="476" y="240"/>
                  </a:lnTo>
                  <a:lnTo>
                    <a:pt x="502" y="169"/>
                  </a:lnTo>
                  <a:lnTo>
                    <a:pt x="476" y="122"/>
                  </a:lnTo>
                  <a:lnTo>
                    <a:pt x="437" y="104"/>
                  </a:lnTo>
                  <a:lnTo>
                    <a:pt x="441" y="61"/>
                  </a:lnTo>
                  <a:lnTo>
                    <a:pt x="484" y="41"/>
                  </a:lnTo>
                  <a:lnTo>
                    <a:pt x="454" y="0"/>
                  </a:lnTo>
                  <a:lnTo>
                    <a:pt x="348" y="43"/>
                  </a:lnTo>
                  <a:lnTo>
                    <a:pt x="285" y="43"/>
                  </a:lnTo>
                  <a:lnTo>
                    <a:pt x="199" y="74"/>
                  </a:lnTo>
                  <a:lnTo>
                    <a:pt x="151" y="193"/>
                  </a:lnTo>
                  <a:lnTo>
                    <a:pt x="73" y="222"/>
                  </a:lnTo>
                  <a:lnTo>
                    <a:pt x="73" y="291"/>
                  </a:lnTo>
                  <a:lnTo>
                    <a:pt x="45" y="415"/>
                  </a:lnTo>
                  <a:lnTo>
                    <a:pt x="0" y="468"/>
                  </a:lnTo>
                  <a:lnTo>
                    <a:pt x="51" y="555"/>
                  </a:lnTo>
                  <a:lnTo>
                    <a:pt x="14" y="655"/>
                  </a:lnTo>
                  <a:lnTo>
                    <a:pt x="33" y="789"/>
                  </a:lnTo>
                  <a:lnTo>
                    <a:pt x="57" y="877"/>
                  </a:lnTo>
                  <a:lnTo>
                    <a:pt x="25" y="942"/>
                  </a:lnTo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7" name="Freeform 127"/>
            <p:cNvSpPr>
              <a:spLocks/>
            </p:cNvSpPr>
            <p:nvPr/>
          </p:nvSpPr>
          <p:spPr bwMode="gray">
            <a:xfrm>
              <a:off x="3750990" y="3428331"/>
              <a:ext cx="736600" cy="1054100"/>
            </a:xfrm>
            <a:custGeom>
              <a:avLst/>
              <a:gdLst>
                <a:gd name="T0" fmla="*/ 2 w 929"/>
                <a:gd name="T1" fmla="*/ 106 h 1329"/>
                <a:gd name="T2" fmla="*/ 21 w 929"/>
                <a:gd name="T3" fmla="*/ 126 h 1329"/>
                <a:gd name="T4" fmla="*/ 31 w 929"/>
                <a:gd name="T5" fmla="*/ 148 h 1329"/>
                <a:gd name="T6" fmla="*/ 26 w 929"/>
                <a:gd name="T7" fmla="*/ 170 h 1329"/>
                <a:gd name="T8" fmla="*/ 43 w 929"/>
                <a:gd name="T9" fmla="*/ 183 h 1329"/>
                <a:gd name="T10" fmla="*/ 68 w 929"/>
                <a:gd name="T11" fmla="*/ 187 h 1329"/>
                <a:gd name="T12" fmla="*/ 79 w 929"/>
                <a:gd name="T13" fmla="*/ 172 h 1329"/>
                <a:gd name="T14" fmla="*/ 78 w 929"/>
                <a:gd name="T15" fmla="*/ 153 h 1329"/>
                <a:gd name="T16" fmla="*/ 72 w 929"/>
                <a:gd name="T17" fmla="*/ 108 h 1329"/>
                <a:gd name="T18" fmla="*/ 92 w 929"/>
                <a:gd name="T19" fmla="*/ 113 h 1329"/>
                <a:gd name="T20" fmla="*/ 109 w 929"/>
                <a:gd name="T21" fmla="*/ 126 h 1329"/>
                <a:gd name="T22" fmla="*/ 143 w 929"/>
                <a:gd name="T23" fmla="*/ 150 h 1329"/>
                <a:gd name="T24" fmla="*/ 140 w 929"/>
                <a:gd name="T25" fmla="*/ 174 h 1329"/>
                <a:gd name="T26" fmla="*/ 112 w 929"/>
                <a:gd name="T27" fmla="*/ 189 h 1329"/>
                <a:gd name="T28" fmla="*/ 99 w 929"/>
                <a:gd name="T29" fmla="*/ 204 h 1329"/>
                <a:gd name="T30" fmla="*/ 71 w 929"/>
                <a:gd name="T31" fmla="*/ 199 h 1329"/>
                <a:gd name="T32" fmla="*/ 65 w 929"/>
                <a:gd name="T33" fmla="*/ 222 h 1329"/>
                <a:gd name="T34" fmla="*/ 70 w 929"/>
                <a:gd name="T35" fmla="*/ 249 h 1329"/>
                <a:gd name="T36" fmla="*/ 48 w 929"/>
                <a:gd name="T37" fmla="*/ 267 h 1329"/>
                <a:gd name="T38" fmla="*/ 53 w 929"/>
                <a:gd name="T39" fmla="*/ 285 h 1329"/>
                <a:gd name="T40" fmla="*/ 63 w 929"/>
                <a:gd name="T41" fmla="*/ 304 h 1329"/>
                <a:gd name="T42" fmla="*/ 110 w 929"/>
                <a:gd name="T43" fmla="*/ 308 h 1329"/>
                <a:gd name="T44" fmla="*/ 142 w 929"/>
                <a:gd name="T45" fmla="*/ 313 h 1329"/>
                <a:gd name="T46" fmla="*/ 172 w 929"/>
                <a:gd name="T47" fmla="*/ 324 h 1329"/>
                <a:gd name="T48" fmla="*/ 188 w 929"/>
                <a:gd name="T49" fmla="*/ 330 h 1329"/>
                <a:gd name="T50" fmla="*/ 181 w 929"/>
                <a:gd name="T51" fmla="*/ 308 h 1329"/>
                <a:gd name="T52" fmla="*/ 202 w 929"/>
                <a:gd name="T53" fmla="*/ 290 h 1329"/>
                <a:gd name="T54" fmla="*/ 178 w 929"/>
                <a:gd name="T55" fmla="*/ 276 h 1329"/>
                <a:gd name="T56" fmla="*/ 200 w 929"/>
                <a:gd name="T57" fmla="*/ 270 h 1329"/>
                <a:gd name="T58" fmla="*/ 231 w 929"/>
                <a:gd name="T59" fmla="*/ 266 h 1329"/>
                <a:gd name="T60" fmla="*/ 218 w 929"/>
                <a:gd name="T61" fmla="*/ 241 h 1329"/>
                <a:gd name="T62" fmla="*/ 202 w 929"/>
                <a:gd name="T63" fmla="*/ 211 h 1329"/>
                <a:gd name="T64" fmla="*/ 210 w 929"/>
                <a:gd name="T65" fmla="*/ 167 h 1329"/>
                <a:gd name="T66" fmla="*/ 200 w 929"/>
                <a:gd name="T67" fmla="*/ 112 h 1329"/>
                <a:gd name="T68" fmla="*/ 196 w 929"/>
                <a:gd name="T69" fmla="*/ 65 h 1329"/>
                <a:gd name="T70" fmla="*/ 214 w 929"/>
                <a:gd name="T71" fmla="*/ 21 h 1329"/>
                <a:gd name="T72" fmla="*/ 206 w 929"/>
                <a:gd name="T73" fmla="*/ 0 h 1329"/>
                <a:gd name="T74" fmla="*/ 182 w 929"/>
                <a:gd name="T75" fmla="*/ 10 h 1329"/>
                <a:gd name="T76" fmla="*/ 164 w 929"/>
                <a:gd name="T77" fmla="*/ 44 h 1329"/>
                <a:gd name="T78" fmla="*/ 129 w 929"/>
                <a:gd name="T79" fmla="*/ 87 h 1329"/>
                <a:gd name="T80" fmla="*/ 99 w 929"/>
                <a:gd name="T81" fmla="*/ 84 h 1329"/>
                <a:gd name="T82" fmla="*/ 74 w 929"/>
                <a:gd name="T83" fmla="*/ 70 h 1329"/>
                <a:gd name="T84" fmla="*/ 72 w 929"/>
                <a:gd name="T85" fmla="*/ 42 h 1329"/>
                <a:gd name="T86" fmla="*/ 68 w 929"/>
                <a:gd name="T87" fmla="*/ 18 h 1329"/>
                <a:gd name="T88" fmla="*/ 43 w 929"/>
                <a:gd name="T89" fmla="*/ 42 h 1329"/>
                <a:gd name="T90" fmla="*/ 26 w 929"/>
                <a:gd name="T91" fmla="*/ 90 h 1329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929"/>
                <a:gd name="T139" fmla="*/ 0 h 1329"/>
                <a:gd name="T140" fmla="*/ 929 w 929"/>
                <a:gd name="T141" fmla="*/ 1329 h 1329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929" h="1329">
                  <a:moveTo>
                    <a:pt x="0" y="406"/>
                  </a:moveTo>
                  <a:lnTo>
                    <a:pt x="8" y="425"/>
                  </a:lnTo>
                  <a:lnTo>
                    <a:pt x="36" y="461"/>
                  </a:lnTo>
                  <a:lnTo>
                    <a:pt x="87" y="504"/>
                  </a:lnTo>
                  <a:lnTo>
                    <a:pt x="85" y="538"/>
                  </a:lnTo>
                  <a:lnTo>
                    <a:pt x="124" y="595"/>
                  </a:lnTo>
                  <a:lnTo>
                    <a:pt x="107" y="636"/>
                  </a:lnTo>
                  <a:lnTo>
                    <a:pt x="107" y="681"/>
                  </a:lnTo>
                  <a:lnTo>
                    <a:pt x="150" y="697"/>
                  </a:lnTo>
                  <a:lnTo>
                    <a:pt x="174" y="732"/>
                  </a:lnTo>
                  <a:lnTo>
                    <a:pt x="239" y="762"/>
                  </a:lnTo>
                  <a:lnTo>
                    <a:pt x="272" y="748"/>
                  </a:lnTo>
                  <a:lnTo>
                    <a:pt x="278" y="705"/>
                  </a:lnTo>
                  <a:lnTo>
                    <a:pt x="317" y="689"/>
                  </a:lnTo>
                  <a:lnTo>
                    <a:pt x="335" y="648"/>
                  </a:lnTo>
                  <a:lnTo>
                    <a:pt x="315" y="612"/>
                  </a:lnTo>
                  <a:lnTo>
                    <a:pt x="264" y="593"/>
                  </a:lnTo>
                  <a:lnTo>
                    <a:pt x="288" y="435"/>
                  </a:lnTo>
                  <a:lnTo>
                    <a:pt x="319" y="451"/>
                  </a:lnTo>
                  <a:lnTo>
                    <a:pt x="370" y="453"/>
                  </a:lnTo>
                  <a:lnTo>
                    <a:pt x="372" y="484"/>
                  </a:lnTo>
                  <a:lnTo>
                    <a:pt x="439" y="504"/>
                  </a:lnTo>
                  <a:lnTo>
                    <a:pt x="563" y="559"/>
                  </a:lnTo>
                  <a:lnTo>
                    <a:pt x="575" y="603"/>
                  </a:lnTo>
                  <a:lnTo>
                    <a:pt x="550" y="646"/>
                  </a:lnTo>
                  <a:lnTo>
                    <a:pt x="561" y="697"/>
                  </a:lnTo>
                  <a:lnTo>
                    <a:pt x="557" y="750"/>
                  </a:lnTo>
                  <a:lnTo>
                    <a:pt x="449" y="758"/>
                  </a:lnTo>
                  <a:lnTo>
                    <a:pt x="449" y="807"/>
                  </a:lnTo>
                  <a:lnTo>
                    <a:pt x="396" y="819"/>
                  </a:lnTo>
                  <a:lnTo>
                    <a:pt x="349" y="793"/>
                  </a:lnTo>
                  <a:lnTo>
                    <a:pt x="286" y="797"/>
                  </a:lnTo>
                  <a:lnTo>
                    <a:pt x="288" y="851"/>
                  </a:lnTo>
                  <a:lnTo>
                    <a:pt x="260" y="890"/>
                  </a:lnTo>
                  <a:lnTo>
                    <a:pt x="305" y="921"/>
                  </a:lnTo>
                  <a:lnTo>
                    <a:pt x="282" y="998"/>
                  </a:lnTo>
                  <a:lnTo>
                    <a:pt x="292" y="1057"/>
                  </a:lnTo>
                  <a:lnTo>
                    <a:pt x="195" y="1071"/>
                  </a:lnTo>
                  <a:lnTo>
                    <a:pt x="211" y="1093"/>
                  </a:lnTo>
                  <a:lnTo>
                    <a:pt x="215" y="1142"/>
                  </a:lnTo>
                  <a:lnTo>
                    <a:pt x="191" y="1156"/>
                  </a:lnTo>
                  <a:lnTo>
                    <a:pt x="252" y="1217"/>
                  </a:lnTo>
                  <a:lnTo>
                    <a:pt x="345" y="1191"/>
                  </a:lnTo>
                  <a:lnTo>
                    <a:pt x="443" y="1232"/>
                  </a:lnTo>
                  <a:lnTo>
                    <a:pt x="506" y="1280"/>
                  </a:lnTo>
                  <a:lnTo>
                    <a:pt x="571" y="1254"/>
                  </a:lnTo>
                  <a:lnTo>
                    <a:pt x="642" y="1299"/>
                  </a:lnTo>
                  <a:lnTo>
                    <a:pt x="689" y="1299"/>
                  </a:lnTo>
                  <a:lnTo>
                    <a:pt x="691" y="1329"/>
                  </a:lnTo>
                  <a:lnTo>
                    <a:pt x="754" y="1323"/>
                  </a:lnTo>
                  <a:lnTo>
                    <a:pt x="756" y="1270"/>
                  </a:lnTo>
                  <a:lnTo>
                    <a:pt x="727" y="1234"/>
                  </a:lnTo>
                  <a:lnTo>
                    <a:pt x="748" y="1205"/>
                  </a:lnTo>
                  <a:lnTo>
                    <a:pt x="811" y="1163"/>
                  </a:lnTo>
                  <a:lnTo>
                    <a:pt x="776" y="1142"/>
                  </a:lnTo>
                  <a:lnTo>
                    <a:pt x="715" y="1104"/>
                  </a:lnTo>
                  <a:lnTo>
                    <a:pt x="733" y="1069"/>
                  </a:lnTo>
                  <a:lnTo>
                    <a:pt x="802" y="1083"/>
                  </a:lnTo>
                  <a:lnTo>
                    <a:pt x="880" y="1089"/>
                  </a:lnTo>
                  <a:lnTo>
                    <a:pt x="926" y="1065"/>
                  </a:lnTo>
                  <a:lnTo>
                    <a:pt x="929" y="1014"/>
                  </a:lnTo>
                  <a:lnTo>
                    <a:pt x="874" y="967"/>
                  </a:lnTo>
                  <a:lnTo>
                    <a:pt x="837" y="906"/>
                  </a:lnTo>
                  <a:lnTo>
                    <a:pt x="809" y="845"/>
                  </a:lnTo>
                  <a:lnTo>
                    <a:pt x="811" y="736"/>
                  </a:lnTo>
                  <a:lnTo>
                    <a:pt x="843" y="671"/>
                  </a:lnTo>
                  <a:lnTo>
                    <a:pt x="819" y="583"/>
                  </a:lnTo>
                  <a:lnTo>
                    <a:pt x="800" y="449"/>
                  </a:lnTo>
                  <a:lnTo>
                    <a:pt x="837" y="351"/>
                  </a:lnTo>
                  <a:lnTo>
                    <a:pt x="786" y="262"/>
                  </a:lnTo>
                  <a:lnTo>
                    <a:pt x="829" y="209"/>
                  </a:lnTo>
                  <a:lnTo>
                    <a:pt x="859" y="85"/>
                  </a:lnTo>
                  <a:lnTo>
                    <a:pt x="859" y="18"/>
                  </a:lnTo>
                  <a:lnTo>
                    <a:pt x="825" y="0"/>
                  </a:lnTo>
                  <a:lnTo>
                    <a:pt x="788" y="59"/>
                  </a:lnTo>
                  <a:lnTo>
                    <a:pt x="731" y="40"/>
                  </a:lnTo>
                  <a:lnTo>
                    <a:pt x="678" y="99"/>
                  </a:lnTo>
                  <a:lnTo>
                    <a:pt x="658" y="179"/>
                  </a:lnTo>
                  <a:lnTo>
                    <a:pt x="561" y="309"/>
                  </a:lnTo>
                  <a:lnTo>
                    <a:pt x="516" y="349"/>
                  </a:lnTo>
                  <a:lnTo>
                    <a:pt x="487" y="321"/>
                  </a:lnTo>
                  <a:lnTo>
                    <a:pt x="396" y="337"/>
                  </a:lnTo>
                  <a:lnTo>
                    <a:pt x="355" y="284"/>
                  </a:lnTo>
                  <a:lnTo>
                    <a:pt x="296" y="282"/>
                  </a:lnTo>
                  <a:lnTo>
                    <a:pt x="254" y="242"/>
                  </a:lnTo>
                  <a:lnTo>
                    <a:pt x="290" y="168"/>
                  </a:lnTo>
                  <a:lnTo>
                    <a:pt x="305" y="122"/>
                  </a:lnTo>
                  <a:lnTo>
                    <a:pt x="272" y="73"/>
                  </a:lnTo>
                  <a:lnTo>
                    <a:pt x="207" y="91"/>
                  </a:lnTo>
                  <a:lnTo>
                    <a:pt x="172" y="170"/>
                  </a:lnTo>
                  <a:lnTo>
                    <a:pt x="158" y="307"/>
                  </a:lnTo>
                  <a:lnTo>
                    <a:pt x="107" y="362"/>
                  </a:lnTo>
                  <a:lnTo>
                    <a:pt x="0" y="406"/>
                  </a:lnTo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8" name="Freeform 128"/>
            <p:cNvSpPr>
              <a:spLocks/>
            </p:cNvSpPr>
            <p:nvPr/>
          </p:nvSpPr>
          <p:spPr bwMode="gray">
            <a:xfrm>
              <a:off x="5736953" y="5149181"/>
              <a:ext cx="192088" cy="484188"/>
            </a:xfrm>
            <a:custGeom>
              <a:avLst/>
              <a:gdLst>
                <a:gd name="T0" fmla="*/ 43 w 242"/>
                <a:gd name="T1" fmla="*/ 1 h 610"/>
                <a:gd name="T2" fmla="*/ 39 w 242"/>
                <a:gd name="T3" fmla="*/ 6 h 610"/>
                <a:gd name="T4" fmla="*/ 33 w 242"/>
                <a:gd name="T5" fmla="*/ 11 h 610"/>
                <a:gd name="T6" fmla="*/ 28 w 242"/>
                <a:gd name="T7" fmla="*/ 16 h 610"/>
                <a:gd name="T8" fmla="*/ 22 w 242"/>
                <a:gd name="T9" fmla="*/ 24 h 610"/>
                <a:gd name="T10" fmla="*/ 19 w 242"/>
                <a:gd name="T11" fmla="*/ 30 h 610"/>
                <a:gd name="T12" fmla="*/ 16 w 242"/>
                <a:gd name="T13" fmla="*/ 37 h 610"/>
                <a:gd name="T14" fmla="*/ 11 w 242"/>
                <a:gd name="T15" fmla="*/ 47 h 610"/>
                <a:gd name="T16" fmla="*/ 5 w 242"/>
                <a:gd name="T17" fmla="*/ 58 h 610"/>
                <a:gd name="T18" fmla="*/ 1 w 242"/>
                <a:gd name="T19" fmla="*/ 67 h 610"/>
                <a:gd name="T20" fmla="*/ 1 w 242"/>
                <a:gd name="T21" fmla="*/ 77 h 610"/>
                <a:gd name="T22" fmla="*/ 4 w 242"/>
                <a:gd name="T23" fmla="*/ 88 h 610"/>
                <a:gd name="T24" fmla="*/ 5 w 242"/>
                <a:gd name="T25" fmla="*/ 99 h 610"/>
                <a:gd name="T26" fmla="*/ 3 w 242"/>
                <a:gd name="T27" fmla="*/ 108 h 610"/>
                <a:gd name="T28" fmla="*/ 6 w 242"/>
                <a:gd name="T29" fmla="*/ 114 h 610"/>
                <a:gd name="T30" fmla="*/ 15 w 242"/>
                <a:gd name="T31" fmla="*/ 119 h 610"/>
                <a:gd name="T32" fmla="*/ 22 w 242"/>
                <a:gd name="T33" fmla="*/ 129 h 610"/>
                <a:gd name="T34" fmla="*/ 28 w 242"/>
                <a:gd name="T35" fmla="*/ 135 h 610"/>
                <a:gd name="T36" fmla="*/ 33 w 242"/>
                <a:gd name="T37" fmla="*/ 139 h 610"/>
                <a:gd name="T38" fmla="*/ 35 w 242"/>
                <a:gd name="T39" fmla="*/ 146 h 610"/>
                <a:gd name="T40" fmla="*/ 37 w 242"/>
                <a:gd name="T41" fmla="*/ 152 h 610"/>
                <a:gd name="T42" fmla="*/ 41 w 242"/>
                <a:gd name="T43" fmla="*/ 152 h 610"/>
                <a:gd name="T44" fmla="*/ 42 w 242"/>
                <a:gd name="T45" fmla="*/ 146 h 610"/>
                <a:gd name="T46" fmla="*/ 42 w 242"/>
                <a:gd name="T47" fmla="*/ 135 h 610"/>
                <a:gd name="T48" fmla="*/ 45 w 242"/>
                <a:gd name="T49" fmla="*/ 123 h 610"/>
                <a:gd name="T50" fmla="*/ 51 w 242"/>
                <a:gd name="T51" fmla="*/ 114 h 610"/>
                <a:gd name="T52" fmla="*/ 55 w 242"/>
                <a:gd name="T53" fmla="*/ 103 h 610"/>
                <a:gd name="T54" fmla="*/ 57 w 242"/>
                <a:gd name="T55" fmla="*/ 86 h 610"/>
                <a:gd name="T56" fmla="*/ 58 w 242"/>
                <a:gd name="T57" fmla="*/ 66 h 610"/>
                <a:gd name="T58" fmla="*/ 58 w 242"/>
                <a:gd name="T59" fmla="*/ 51 h 610"/>
                <a:gd name="T60" fmla="*/ 60 w 242"/>
                <a:gd name="T61" fmla="*/ 39 h 610"/>
                <a:gd name="T62" fmla="*/ 60 w 242"/>
                <a:gd name="T63" fmla="*/ 28 h 610"/>
                <a:gd name="T64" fmla="*/ 56 w 242"/>
                <a:gd name="T65" fmla="*/ 19 h 610"/>
                <a:gd name="T66" fmla="*/ 52 w 242"/>
                <a:gd name="T67" fmla="*/ 10 h 610"/>
                <a:gd name="T68" fmla="*/ 47 w 242"/>
                <a:gd name="T69" fmla="*/ 2 h 610"/>
                <a:gd name="T70" fmla="*/ 44 w 242"/>
                <a:gd name="T71" fmla="*/ 0 h 610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242"/>
                <a:gd name="T109" fmla="*/ 0 h 610"/>
                <a:gd name="T110" fmla="*/ 242 w 242"/>
                <a:gd name="T111" fmla="*/ 610 h 610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242" h="610">
                  <a:moveTo>
                    <a:pt x="173" y="0"/>
                  </a:moveTo>
                  <a:lnTo>
                    <a:pt x="172" y="4"/>
                  </a:lnTo>
                  <a:lnTo>
                    <a:pt x="164" y="12"/>
                  </a:lnTo>
                  <a:lnTo>
                    <a:pt x="154" y="24"/>
                  </a:lnTo>
                  <a:lnTo>
                    <a:pt x="144" y="36"/>
                  </a:lnTo>
                  <a:lnTo>
                    <a:pt x="132" y="44"/>
                  </a:lnTo>
                  <a:lnTo>
                    <a:pt x="122" y="49"/>
                  </a:lnTo>
                  <a:lnTo>
                    <a:pt x="111" y="63"/>
                  </a:lnTo>
                  <a:lnTo>
                    <a:pt x="97" y="79"/>
                  </a:lnTo>
                  <a:lnTo>
                    <a:pt x="87" y="97"/>
                  </a:lnTo>
                  <a:lnTo>
                    <a:pt x="77" y="112"/>
                  </a:lnTo>
                  <a:lnTo>
                    <a:pt x="73" y="122"/>
                  </a:lnTo>
                  <a:lnTo>
                    <a:pt x="71" y="132"/>
                  </a:lnTo>
                  <a:lnTo>
                    <a:pt x="63" y="148"/>
                  </a:lnTo>
                  <a:lnTo>
                    <a:pt x="53" y="168"/>
                  </a:lnTo>
                  <a:lnTo>
                    <a:pt x="44" y="189"/>
                  </a:lnTo>
                  <a:lnTo>
                    <a:pt x="32" y="213"/>
                  </a:lnTo>
                  <a:lnTo>
                    <a:pt x="20" y="234"/>
                  </a:lnTo>
                  <a:lnTo>
                    <a:pt x="10" y="254"/>
                  </a:lnTo>
                  <a:lnTo>
                    <a:pt x="4" y="268"/>
                  </a:lnTo>
                  <a:lnTo>
                    <a:pt x="0" y="288"/>
                  </a:lnTo>
                  <a:lnTo>
                    <a:pt x="2" y="309"/>
                  </a:lnTo>
                  <a:lnTo>
                    <a:pt x="8" y="331"/>
                  </a:lnTo>
                  <a:lnTo>
                    <a:pt x="14" y="354"/>
                  </a:lnTo>
                  <a:lnTo>
                    <a:pt x="18" y="376"/>
                  </a:lnTo>
                  <a:lnTo>
                    <a:pt x="18" y="396"/>
                  </a:lnTo>
                  <a:lnTo>
                    <a:pt x="14" y="414"/>
                  </a:lnTo>
                  <a:lnTo>
                    <a:pt x="12" y="431"/>
                  </a:lnTo>
                  <a:lnTo>
                    <a:pt x="14" y="445"/>
                  </a:lnTo>
                  <a:lnTo>
                    <a:pt x="24" y="455"/>
                  </a:lnTo>
                  <a:lnTo>
                    <a:pt x="42" y="467"/>
                  </a:lnTo>
                  <a:lnTo>
                    <a:pt x="57" y="477"/>
                  </a:lnTo>
                  <a:lnTo>
                    <a:pt x="71" y="492"/>
                  </a:lnTo>
                  <a:lnTo>
                    <a:pt x="85" y="514"/>
                  </a:lnTo>
                  <a:lnTo>
                    <a:pt x="99" y="530"/>
                  </a:lnTo>
                  <a:lnTo>
                    <a:pt x="111" y="540"/>
                  </a:lnTo>
                  <a:lnTo>
                    <a:pt x="122" y="547"/>
                  </a:lnTo>
                  <a:lnTo>
                    <a:pt x="130" y="555"/>
                  </a:lnTo>
                  <a:lnTo>
                    <a:pt x="136" y="569"/>
                  </a:lnTo>
                  <a:lnTo>
                    <a:pt x="140" y="583"/>
                  </a:lnTo>
                  <a:lnTo>
                    <a:pt x="144" y="597"/>
                  </a:lnTo>
                  <a:lnTo>
                    <a:pt x="148" y="606"/>
                  </a:lnTo>
                  <a:lnTo>
                    <a:pt x="154" y="610"/>
                  </a:lnTo>
                  <a:lnTo>
                    <a:pt x="162" y="606"/>
                  </a:lnTo>
                  <a:lnTo>
                    <a:pt x="168" y="597"/>
                  </a:lnTo>
                  <a:lnTo>
                    <a:pt x="168" y="581"/>
                  </a:lnTo>
                  <a:lnTo>
                    <a:pt x="168" y="559"/>
                  </a:lnTo>
                  <a:lnTo>
                    <a:pt x="168" y="538"/>
                  </a:lnTo>
                  <a:lnTo>
                    <a:pt x="172" y="516"/>
                  </a:lnTo>
                  <a:lnTo>
                    <a:pt x="179" y="494"/>
                  </a:lnTo>
                  <a:lnTo>
                    <a:pt x="189" y="475"/>
                  </a:lnTo>
                  <a:lnTo>
                    <a:pt x="201" y="457"/>
                  </a:lnTo>
                  <a:lnTo>
                    <a:pt x="211" y="435"/>
                  </a:lnTo>
                  <a:lnTo>
                    <a:pt x="217" y="412"/>
                  </a:lnTo>
                  <a:lnTo>
                    <a:pt x="221" y="380"/>
                  </a:lnTo>
                  <a:lnTo>
                    <a:pt x="225" y="343"/>
                  </a:lnTo>
                  <a:lnTo>
                    <a:pt x="227" y="303"/>
                  </a:lnTo>
                  <a:lnTo>
                    <a:pt x="229" y="264"/>
                  </a:lnTo>
                  <a:lnTo>
                    <a:pt x="227" y="231"/>
                  </a:lnTo>
                  <a:lnTo>
                    <a:pt x="229" y="203"/>
                  </a:lnTo>
                  <a:lnTo>
                    <a:pt x="233" y="179"/>
                  </a:lnTo>
                  <a:lnTo>
                    <a:pt x="240" y="156"/>
                  </a:lnTo>
                  <a:lnTo>
                    <a:pt x="242" y="134"/>
                  </a:lnTo>
                  <a:lnTo>
                    <a:pt x="238" y="112"/>
                  </a:lnTo>
                  <a:lnTo>
                    <a:pt x="229" y="89"/>
                  </a:lnTo>
                  <a:lnTo>
                    <a:pt x="223" y="73"/>
                  </a:lnTo>
                  <a:lnTo>
                    <a:pt x="215" y="59"/>
                  </a:lnTo>
                  <a:lnTo>
                    <a:pt x="207" y="42"/>
                  </a:lnTo>
                  <a:lnTo>
                    <a:pt x="195" y="22"/>
                  </a:lnTo>
                  <a:lnTo>
                    <a:pt x="185" y="10"/>
                  </a:lnTo>
                  <a:lnTo>
                    <a:pt x="177" y="2"/>
                  </a:lnTo>
                  <a:lnTo>
                    <a:pt x="173" y="0"/>
                  </a:lnTo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9" name="Freeform 127"/>
            <p:cNvSpPr>
              <a:spLocks/>
            </p:cNvSpPr>
            <p:nvPr/>
          </p:nvSpPr>
          <p:spPr bwMode="gray">
            <a:xfrm>
              <a:off x="3750990" y="3428331"/>
              <a:ext cx="736600" cy="1054100"/>
            </a:xfrm>
            <a:custGeom>
              <a:avLst/>
              <a:gdLst>
                <a:gd name="T0" fmla="*/ 2 w 929"/>
                <a:gd name="T1" fmla="*/ 106 h 1329"/>
                <a:gd name="T2" fmla="*/ 21 w 929"/>
                <a:gd name="T3" fmla="*/ 126 h 1329"/>
                <a:gd name="T4" fmla="*/ 31 w 929"/>
                <a:gd name="T5" fmla="*/ 148 h 1329"/>
                <a:gd name="T6" fmla="*/ 26 w 929"/>
                <a:gd name="T7" fmla="*/ 170 h 1329"/>
                <a:gd name="T8" fmla="*/ 43 w 929"/>
                <a:gd name="T9" fmla="*/ 183 h 1329"/>
                <a:gd name="T10" fmla="*/ 68 w 929"/>
                <a:gd name="T11" fmla="*/ 187 h 1329"/>
                <a:gd name="T12" fmla="*/ 79 w 929"/>
                <a:gd name="T13" fmla="*/ 172 h 1329"/>
                <a:gd name="T14" fmla="*/ 78 w 929"/>
                <a:gd name="T15" fmla="*/ 153 h 1329"/>
                <a:gd name="T16" fmla="*/ 72 w 929"/>
                <a:gd name="T17" fmla="*/ 108 h 1329"/>
                <a:gd name="T18" fmla="*/ 92 w 929"/>
                <a:gd name="T19" fmla="*/ 113 h 1329"/>
                <a:gd name="T20" fmla="*/ 109 w 929"/>
                <a:gd name="T21" fmla="*/ 126 h 1329"/>
                <a:gd name="T22" fmla="*/ 143 w 929"/>
                <a:gd name="T23" fmla="*/ 150 h 1329"/>
                <a:gd name="T24" fmla="*/ 140 w 929"/>
                <a:gd name="T25" fmla="*/ 174 h 1329"/>
                <a:gd name="T26" fmla="*/ 112 w 929"/>
                <a:gd name="T27" fmla="*/ 189 h 1329"/>
                <a:gd name="T28" fmla="*/ 99 w 929"/>
                <a:gd name="T29" fmla="*/ 204 h 1329"/>
                <a:gd name="T30" fmla="*/ 71 w 929"/>
                <a:gd name="T31" fmla="*/ 199 h 1329"/>
                <a:gd name="T32" fmla="*/ 65 w 929"/>
                <a:gd name="T33" fmla="*/ 222 h 1329"/>
                <a:gd name="T34" fmla="*/ 70 w 929"/>
                <a:gd name="T35" fmla="*/ 249 h 1329"/>
                <a:gd name="T36" fmla="*/ 48 w 929"/>
                <a:gd name="T37" fmla="*/ 267 h 1329"/>
                <a:gd name="T38" fmla="*/ 53 w 929"/>
                <a:gd name="T39" fmla="*/ 285 h 1329"/>
                <a:gd name="T40" fmla="*/ 63 w 929"/>
                <a:gd name="T41" fmla="*/ 304 h 1329"/>
                <a:gd name="T42" fmla="*/ 110 w 929"/>
                <a:gd name="T43" fmla="*/ 308 h 1329"/>
                <a:gd name="T44" fmla="*/ 142 w 929"/>
                <a:gd name="T45" fmla="*/ 313 h 1329"/>
                <a:gd name="T46" fmla="*/ 172 w 929"/>
                <a:gd name="T47" fmla="*/ 324 h 1329"/>
                <a:gd name="T48" fmla="*/ 188 w 929"/>
                <a:gd name="T49" fmla="*/ 330 h 1329"/>
                <a:gd name="T50" fmla="*/ 181 w 929"/>
                <a:gd name="T51" fmla="*/ 308 h 1329"/>
                <a:gd name="T52" fmla="*/ 202 w 929"/>
                <a:gd name="T53" fmla="*/ 290 h 1329"/>
                <a:gd name="T54" fmla="*/ 178 w 929"/>
                <a:gd name="T55" fmla="*/ 276 h 1329"/>
                <a:gd name="T56" fmla="*/ 200 w 929"/>
                <a:gd name="T57" fmla="*/ 270 h 1329"/>
                <a:gd name="T58" fmla="*/ 231 w 929"/>
                <a:gd name="T59" fmla="*/ 266 h 1329"/>
                <a:gd name="T60" fmla="*/ 218 w 929"/>
                <a:gd name="T61" fmla="*/ 241 h 1329"/>
                <a:gd name="T62" fmla="*/ 202 w 929"/>
                <a:gd name="T63" fmla="*/ 211 h 1329"/>
                <a:gd name="T64" fmla="*/ 210 w 929"/>
                <a:gd name="T65" fmla="*/ 167 h 1329"/>
                <a:gd name="T66" fmla="*/ 200 w 929"/>
                <a:gd name="T67" fmla="*/ 112 h 1329"/>
                <a:gd name="T68" fmla="*/ 196 w 929"/>
                <a:gd name="T69" fmla="*/ 65 h 1329"/>
                <a:gd name="T70" fmla="*/ 214 w 929"/>
                <a:gd name="T71" fmla="*/ 21 h 1329"/>
                <a:gd name="T72" fmla="*/ 206 w 929"/>
                <a:gd name="T73" fmla="*/ 0 h 1329"/>
                <a:gd name="T74" fmla="*/ 182 w 929"/>
                <a:gd name="T75" fmla="*/ 10 h 1329"/>
                <a:gd name="T76" fmla="*/ 164 w 929"/>
                <a:gd name="T77" fmla="*/ 44 h 1329"/>
                <a:gd name="T78" fmla="*/ 129 w 929"/>
                <a:gd name="T79" fmla="*/ 87 h 1329"/>
                <a:gd name="T80" fmla="*/ 99 w 929"/>
                <a:gd name="T81" fmla="*/ 84 h 1329"/>
                <a:gd name="T82" fmla="*/ 74 w 929"/>
                <a:gd name="T83" fmla="*/ 70 h 1329"/>
                <a:gd name="T84" fmla="*/ 72 w 929"/>
                <a:gd name="T85" fmla="*/ 42 h 1329"/>
                <a:gd name="T86" fmla="*/ 68 w 929"/>
                <a:gd name="T87" fmla="*/ 18 h 1329"/>
                <a:gd name="T88" fmla="*/ 43 w 929"/>
                <a:gd name="T89" fmla="*/ 42 h 1329"/>
                <a:gd name="T90" fmla="*/ 26 w 929"/>
                <a:gd name="T91" fmla="*/ 90 h 1329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929"/>
                <a:gd name="T139" fmla="*/ 0 h 1329"/>
                <a:gd name="T140" fmla="*/ 929 w 929"/>
                <a:gd name="T141" fmla="*/ 1329 h 1329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929" h="1329">
                  <a:moveTo>
                    <a:pt x="0" y="406"/>
                  </a:moveTo>
                  <a:lnTo>
                    <a:pt x="8" y="425"/>
                  </a:lnTo>
                  <a:lnTo>
                    <a:pt x="36" y="461"/>
                  </a:lnTo>
                  <a:lnTo>
                    <a:pt x="87" y="504"/>
                  </a:lnTo>
                  <a:lnTo>
                    <a:pt x="85" y="538"/>
                  </a:lnTo>
                  <a:lnTo>
                    <a:pt x="124" y="595"/>
                  </a:lnTo>
                  <a:lnTo>
                    <a:pt x="107" y="636"/>
                  </a:lnTo>
                  <a:lnTo>
                    <a:pt x="107" y="681"/>
                  </a:lnTo>
                  <a:lnTo>
                    <a:pt x="150" y="697"/>
                  </a:lnTo>
                  <a:lnTo>
                    <a:pt x="174" y="732"/>
                  </a:lnTo>
                  <a:lnTo>
                    <a:pt x="239" y="762"/>
                  </a:lnTo>
                  <a:lnTo>
                    <a:pt x="272" y="748"/>
                  </a:lnTo>
                  <a:lnTo>
                    <a:pt x="278" y="705"/>
                  </a:lnTo>
                  <a:lnTo>
                    <a:pt x="317" y="689"/>
                  </a:lnTo>
                  <a:lnTo>
                    <a:pt x="335" y="648"/>
                  </a:lnTo>
                  <a:lnTo>
                    <a:pt x="315" y="612"/>
                  </a:lnTo>
                  <a:lnTo>
                    <a:pt x="264" y="593"/>
                  </a:lnTo>
                  <a:lnTo>
                    <a:pt x="288" y="435"/>
                  </a:lnTo>
                  <a:lnTo>
                    <a:pt x="319" y="451"/>
                  </a:lnTo>
                  <a:lnTo>
                    <a:pt x="370" y="453"/>
                  </a:lnTo>
                  <a:lnTo>
                    <a:pt x="372" y="484"/>
                  </a:lnTo>
                  <a:lnTo>
                    <a:pt x="439" y="504"/>
                  </a:lnTo>
                  <a:lnTo>
                    <a:pt x="563" y="559"/>
                  </a:lnTo>
                  <a:lnTo>
                    <a:pt x="575" y="603"/>
                  </a:lnTo>
                  <a:lnTo>
                    <a:pt x="550" y="646"/>
                  </a:lnTo>
                  <a:lnTo>
                    <a:pt x="561" y="697"/>
                  </a:lnTo>
                  <a:lnTo>
                    <a:pt x="557" y="750"/>
                  </a:lnTo>
                  <a:lnTo>
                    <a:pt x="449" y="758"/>
                  </a:lnTo>
                  <a:lnTo>
                    <a:pt x="449" y="807"/>
                  </a:lnTo>
                  <a:lnTo>
                    <a:pt x="396" y="819"/>
                  </a:lnTo>
                  <a:lnTo>
                    <a:pt x="349" y="793"/>
                  </a:lnTo>
                  <a:lnTo>
                    <a:pt x="286" y="797"/>
                  </a:lnTo>
                  <a:lnTo>
                    <a:pt x="288" y="851"/>
                  </a:lnTo>
                  <a:lnTo>
                    <a:pt x="260" y="890"/>
                  </a:lnTo>
                  <a:lnTo>
                    <a:pt x="305" y="921"/>
                  </a:lnTo>
                  <a:lnTo>
                    <a:pt x="282" y="998"/>
                  </a:lnTo>
                  <a:lnTo>
                    <a:pt x="292" y="1057"/>
                  </a:lnTo>
                  <a:lnTo>
                    <a:pt x="195" y="1071"/>
                  </a:lnTo>
                  <a:lnTo>
                    <a:pt x="211" y="1093"/>
                  </a:lnTo>
                  <a:lnTo>
                    <a:pt x="215" y="1142"/>
                  </a:lnTo>
                  <a:lnTo>
                    <a:pt x="191" y="1156"/>
                  </a:lnTo>
                  <a:lnTo>
                    <a:pt x="252" y="1217"/>
                  </a:lnTo>
                  <a:lnTo>
                    <a:pt x="345" y="1191"/>
                  </a:lnTo>
                  <a:lnTo>
                    <a:pt x="443" y="1232"/>
                  </a:lnTo>
                  <a:lnTo>
                    <a:pt x="506" y="1280"/>
                  </a:lnTo>
                  <a:lnTo>
                    <a:pt x="571" y="1254"/>
                  </a:lnTo>
                  <a:lnTo>
                    <a:pt x="642" y="1299"/>
                  </a:lnTo>
                  <a:lnTo>
                    <a:pt x="689" y="1299"/>
                  </a:lnTo>
                  <a:lnTo>
                    <a:pt x="691" y="1329"/>
                  </a:lnTo>
                  <a:lnTo>
                    <a:pt x="754" y="1323"/>
                  </a:lnTo>
                  <a:lnTo>
                    <a:pt x="756" y="1270"/>
                  </a:lnTo>
                  <a:lnTo>
                    <a:pt x="727" y="1234"/>
                  </a:lnTo>
                  <a:lnTo>
                    <a:pt x="748" y="1205"/>
                  </a:lnTo>
                  <a:lnTo>
                    <a:pt x="811" y="1163"/>
                  </a:lnTo>
                  <a:lnTo>
                    <a:pt x="776" y="1142"/>
                  </a:lnTo>
                  <a:lnTo>
                    <a:pt x="715" y="1104"/>
                  </a:lnTo>
                  <a:lnTo>
                    <a:pt x="733" y="1069"/>
                  </a:lnTo>
                  <a:lnTo>
                    <a:pt x="802" y="1083"/>
                  </a:lnTo>
                  <a:lnTo>
                    <a:pt x="880" y="1089"/>
                  </a:lnTo>
                  <a:lnTo>
                    <a:pt x="926" y="1065"/>
                  </a:lnTo>
                  <a:lnTo>
                    <a:pt x="929" y="1014"/>
                  </a:lnTo>
                  <a:lnTo>
                    <a:pt x="874" y="967"/>
                  </a:lnTo>
                  <a:lnTo>
                    <a:pt x="837" y="906"/>
                  </a:lnTo>
                  <a:lnTo>
                    <a:pt x="809" y="845"/>
                  </a:lnTo>
                  <a:lnTo>
                    <a:pt x="811" y="736"/>
                  </a:lnTo>
                  <a:lnTo>
                    <a:pt x="843" y="671"/>
                  </a:lnTo>
                  <a:lnTo>
                    <a:pt x="819" y="583"/>
                  </a:lnTo>
                  <a:lnTo>
                    <a:pt x="800" y="449"/>
                  </a:lnTo>
                  <a:lnTo>
                    <a:pt x="837" y="351"/>
                  </a:lnTo>
                  <a:lnTo>
                    <a:pt x="786" y="262"/>
                  </a:lnTo>
                  <a:lnTo>
                    <a:pt x="829" y="209"/>
                  </a:lnTo>
                  <a:lnTo>
                    <a:pt x="859" y="85"/>
                  </a:lnTo>
                  <a:lnTo>
                    <a:pt x="859" y="18"/>
                  </a:lnTo>
                  <a:lnTo>
                    <a:pt x="825" y="0"/>
                  </a:lnTo>
                  <a:lnTo>
                    <a:pt x="788" y="59"/>
                  </a:lnTo>
                  <a:lnTo>
                    <a:pt x="731" y="40"/>
                  </a:lnTo>
                  <a:lnTo>
                    <a:pt x="678" y="99"/>
                  </a:lnTo>
                  <a:lnTo>
                    <a:pt x="658" y="179"/>
                  </a:lnTo>
                  <a:lnTo>
                    <a:pt x="561" y="309"/>
                  </a:lnTo>
                  <a:lnTo>
                    <a:pt x="516" y="349"/>
                  </a:lnTo>
                  <a:lnTo>
                    <a:pt x="487" y="321"/>
                  </a:lnTo>
                  <a:lnTo>
                    <a:pt x="396" y="337"/>
                  </a:lnTo>
                  <a:lnTo>
                    <a:pt x="355" y="284"/>
                  </a:lnTo>
                  <a:lnTo>
                    <a:pt x="296" y="282"/>
                  </a:lnTo>
                  <a:lnTo>
                    <a:pt x="254" y="242"/>
                  </a:lnTo>
                  <a:lnTo>
                    <a:pt x="290" y="168"/>
                  </a:lnTo>
                  <a:lnTo>
                    <a:pt x="305" y="122"/>
                  </a:lnTo>
                  <a:lnTo>
                    <a:pt x="272" y="73"/>
                  </a:lnTo>
                  <a:lnTo>
                    <a:pt x="207" y="91"/>
                  </a:lnTo>
                  <a:lnTo>
                    <a:pt x="172" y="170"/>
                  </a:lnTo>
                  <a:lnTo>
                    <a:pt x="158" y="307"/>
                  </a:lnTo>
                  <a:lnTo>
                    <a:pt x="107" y="362"/>
                  </a:lnTo>
                  <a:lnTo>
                    <a:pt x="0" y="406"/>
                  </a:lnTo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70" name="Freeform 78"/>
          <p:cNvSpPr>
            <a:spLocks/>
          </p:cNvSpPr>
          <p:nvPr/>
        </p:nvSpPr>
        <p:spPr bwMode="gray">
          <a:xfrm>
            <a:off x="3996925" y="3832545"/>
            <a:ext cx="582383" cy="495645"/>
          </a:xfrm>
          <a:custGeom>
            <a:avLst/>
            <a:gdLst>
              <a:gd name="T0" fmla="*/ 279 w 1128"/>
              <a:gd name="T1" fmla="*/ 62 h 960"/>
              <a:gd name="T2" fmla="*/ 272 w 1128"/>
              <a:gd name="T3" fmla="*/ 67 h 960"/>
              <a:gd name="T4" fmla="*/ 266 w 1128"/>
              <a:gd name="T5" fmla="*/ 77 h 960"/>
              <a:gd name="T6" fmla="*/ 261 w 1128"/>
              <a:gd name="T7" fmla="*/ 87 h 960"/>
              <a:gd name="T8" fmla="*/ 254 w 1128"/>
              <a:gd name="T9" fmla="*/ 97 h 960"/>
              <a:gd name="T10" fmla="*/ 241 w 1128"/>
              <a:gd name="T11" fmla="*/ 103 h 960"/>
              <a:gd name="T12" fmla="*/ 230 w 1128"/>
              <a:gd name="T13" fmla="*/ 104 h 960"/>
              <a:gd name="T14" fmla="*/ 216 w 1128"/>
              <a:gd name="T15" fmla="*/ 103 h 960"/>
              <a:gd name="T16" fmla="*/ 203 w 1128"/>
              <a:gd name="T17" fmla="*/ 110 h 960"/>
              <a:gd name="T18" fmla="*/ 199 w 1128"/>
              <a:gd name="T19" fmla="*/ 115 h 960"/>
              <a:gd name="T20" fmla="*/ 198 w 1128"/>
              <a:gd name="T21" fmla="*/ 118 h 960"/>
              <a:gd name="T22" fmla="*/ 196 w 1128"/>
              <a:gd name="T23" fmla="*/ 119 h 960"/>
              <a:gd name="T24" fmla="*/ 190 w 1128"/>
              <a:gd name="T25" fmla="*/ 114 h 960"/>
              <a:gd name="T26" fmla="*/ 183 w 1128"/>
              <a:gd name="T27" fmla="*/ 118 h 960"/>
              <a:gd name="T28" fmla="*/ 177 w 1128"/>
              <a:gd name="T29" fmla="*/ 127 h 960"/>
              <a:gd name="T30" fmla="*/ 164 w 1128"/>
              <a:gd name="T31" fmla="*/ 127 h 960"/>
              <a:gd name="T32" fmla="*/ 155 w 1128"/>
              <a:gd name="T33" fmla="*/ 120 h 960"/>
              <a:gd name="T34" fmla="*/ 148 w 1128"/>
              <a:gd name="T35" fmla="*/ 111 h 960"/>
              <a:gd name="T36" fmla="*/ 143 w 1128"/>
              <a:gd name="T37" fmla="*/ 113 h 960"/>
              <a:gd name="T38" fmla="*/ 147 w 1128"/>
              <a:gd name="T39" fmla="*/ 122 h 960"/>
              <a:gd name="T40" fmla="*/ 154 w 1128"/>
              <a:gd name="T41" fmla="*/ 130 h 960"/>
              <a:gd name="T42" fmla="*/ 153 w 1128"/>
              <a:gd name="T43" fmla="*/ 140 h 960"/>
              <a:gd name="T44" fmla="*/ 140 w 1128"/>
              <a:gd name="T45" fmla="*/ 149 h 960"/>
              <a:gd name="T46" fmla="*/ 134 w 1128"/>
              <a:gd name="T47" fmla="*/ 149 h 960"/>
              <a:gd name="T48" fmla="*/ 132 w 1128"/>
              <a:gd name="T49" fmla="*/ 148 h 960"/>
              <a:gd name="T50" fmla="*/ 130 w 1128"/>
              <a:gd name="T51" fmla="*/ 148 h 960"/>
              <a:gd name="T52" fmla="*/ 126 w 1128"/>
              <a:gd name="T53" fmla="*/ 154 h 960"/>
              <a:gd name="T54" fmla="*/ 116 w 1128"/>
              <a:gd name="T55" fmla="*/ 163 h 960"/>
              <a:gd name="T56" fmla="*/ 110 w 1128"/>
              <a:gd name="T57" fmla="*/ 167 h 960"/>
              <a:gd name="T58" fmla="*/ 97 w 1128"/>
              <a:gd name="T59" fmla="*/ 168 h 960"/>
              <a:gd name="T60" fmla="*/ 87 w 1128"/>
              <a:gd name="T61" fmla="*/ 171 h 960"/>
              <a:gd name="T62" fmla="*/ 75 w 1128"/>
              <a:gd name="T63" fmla="*/ 179 h 960"/>
              <a:gd name="T64" fmla="*/ 56 w 1128"/>
              <a:gd name="T65" fmla="*/ 185 h 960"/>
              <a:gd name="T66" fmla="*/ 46 w 1128"/>
              <a:gd name="T67" fmla="*/ 186 h 960"/>
              <a:gd name="T68" fmla="*/ 38 w 1128"/>
              <a:gd name="T69" fmla="*/ 194 h 960"/>
              <a:gd name="T70" fmla="*/ 29 w 1128"/>
              <a:gd name="T71" fmla="*/ 199 h 960"/>
              <a:gd name="T72" fmla="*/ 23 w 1128"/>
              <a:gd name="T73" fmla="*/ 207 h 960"/>
              <a:gd name="T74" fmla="*/ 26 w 1128"/>
              <a:gd name="T75" fmla="*/ 214 h 960"/>
              <a:gd name="T76" fmla="*/ 35 w 1128"/>
              <a:gd name="T77" fmla="*/ 227 h 960"/>
              <a:gd name="T78" fmla="*/ 35 w 1128"/>
              <a:gd name="T79" fmla="*/ 235 h 960"/>
              <a:gd name="T80" fmla="*/ 24 w 1128"/>
              <a:gd name="T81" fmla="*/ 240 h 960"/>
              <a:gd name="T82" fmla="*/ 13 w 1128"/>
              <a:gd name="T83" fmla="*/ 235 h 960"/>
              <a:gd name="T84" fmla="*/ 4 w 1128"/>
              <a:gd name="T85" fmla="*/ 222 h 960"/>
              <a:gd name="T86" fmla="*/ 1 w 1128"/>
              <a:gd name="T87" fmla="*/ 210 h 960"/>
              <a:gd name="T88" fmla="*/ 1 w 1128"/>
              <a:gd name="T89" fmla="*/ 200 h 960"/>
              <a:gd name="T90" fmla="*/ 8 w 1128"/>
              <a:gd name="T91" fmla="*/ 189 h 960"/>
              <a:gd name="T92" fmla="*/ 0 w 1128"/>
              <a:gd name="T93" fmla="*/ 184 h 960"/>
              <a:gd name="T94" fmla="*/ 19 w 1128"/>
              <a:gd name="T95" fmla="*/ 160 h 960"/>
              <a:gd name="T96" fmla="*/ 37 w 1128"/>
              <a:gd name="T97" fmla="*/ 139 h 960"/>
              <a:gd name="T98" fmla="*/ 59 w 1128"/>
              <a:gd name="T99" fmla="*/ 101 h 960"/>
              <a:gd name="T100" fmla="*/ 74 w 1128"/>
              <a:gd name="T101" fmla="*/ 62 h 960"/>
              <a:gd name="T102" fmla="*/ 82 w 1128"/>
              <a:gd name="T103" fmla="*/ 36 h 960"/>
              <a:gd name="T104" fmla="*/ 121 w 1128"/>
              <a:gd name="T105" fmla="*/ 3 h 960"/>
              <a:gd name="T106" fmla="*/ 156 w 1128"/>
              <a:gd name="T107" fmla="*/ 8 h 960"/>
              <a:gd name="T108" fmla="*/ 170 w 1128"/>
              <a:gd name="T109" fmla="*/ 24 h 960"/>
              <a:gd name="T110" fmla="*/ 185 w 1128"/>
              <a:gd name="T111" fmla="*/ 32 h 960"/>
              <a:gd name="T112" fmla="*/ 224 w 1128"/>
              <a:gd name="T113" fmla="*/ 15 h 960"/>
              <a:gd name="T114" fmla="*/ 272 w 1128"/>
              <a:gd name="T115" fmla="*/ 41 h 960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w 1128"/>
              <a:gd name="T175" fmla="*/ 0 h 960"/>
              <a:gd name="T176" fmla="*/ 1128 w 1128"/>
              <a:gd name="T177" fmla="*/ 960 h 960"/>
            </a:gdLst>
            <a:ahLst/>
            <a:cxnLst>
              <a:cxn ang="T116">
                <a:pos x="T0" y="T1"/>
              </a:cxn>
              <a:cxn ang="T117">
                <a:pos x="T2" y="T3"/>
              </a:cxn>
              <a:cxn ang="T118">
                <a:pos x="T4" y="T5"/>
              </a:cxn>
              <a:cxn ang="T119">
                <a:pos x="T6" y="T7"/>
              </a:cxn>
              <a:cxn ang="T120">
                <a:pos x="T8" y="T9"/>
              </a:cxn>
              <a:cxn ang="T121">
                <a:pos x="T10" y="T11"/>
              </a:cxn>
              <a:cxn ang="T122">
                <a:pos x="T12" y="T13"/>
              </a:cxn>
              <a:cxn ang="T123">
                <a:pos x="T14" y="T15"/>
              </a:cxn>
              <a:cxn ang="T124">
                <a:pos x="T16" y="T17"/>
              </a:cxn>
              <a:cxn ang="T125">
                <a:pos x="T18" y="T19"/>
              </a:cxn>
              <a:cxn ang="T126">
                <a:pos x="T20" y="T21"/>
              </a:cxn>
              <a:cxn ang="T127">
                <a:pos x="T22" y="T23"/>
              </a:cxn>
              <a:cxn ang="T128">
                <a:pos x="T24" y="T25"/>
              </a:cxn>
              <a:cxn ang="T129">
                <a:pos x="T26" y="T27"/>
              </a:cxn>
              <a:cxn ang="T130">
                <a:pos x="T28" y="T29"/>
              </a:cxn>
              <a:cxn ang="T131">
                <a:pos x="T30" y="T31"/>
              </a:cxn>
              <a:cxn ang="T132">
                <a:pos x="T32" y="T33"/>
              </a:cxn>
              <a:cxn ang="T133">
                <a:pos x="T34" y="T35"/>
              </a:cxn>
              <a:cxn ang="T134">
                <a:pos x="T36" y="T37"/>
              </a:cxn>
              <a:cxn ang="T135">
                <a:pos x="T38" y="T39"/>
              </a:cxn>
              <a:cxn ang="T136">
                <a:pos x="T40" y="T41"/>
              </a:cxn>
              <a:cxn ang="T137">
                <a:pos x="T42" y="T43"/>
              </a:cxn>
              <a:cxn ang="T138">
                <a:pos x="T44" y="T45"/>
              </a:cxn>
              <a:cxn ang="T139">
                <a:pos x="T46" y="T47"/>
              </a:cxn>
              <a:cxn ang="T140">
                <a:pos x="T48" y="T49"/>
              </a:cxn>
              <a:cxn ang="T141">
                <a:pos x="T50" y="T51"/>
              </a:cxn>
              <a:cxn ang="T142">
                <a:pos x="T52" y="T53"/>
              </a:cxn>
              <a:cxn ang="T143">
                <a:pos x="T54" y="T55"/>
              </a:cxn>
              <a:cxn ang="T144">
                <a:pos x="T56" y="T57"/>
              </a:cxn>
              <a:cxn ang="T145">
                <a:pos x="T58" y="T59"/>
              </a:cxn>
              <a:cxn ang="T146">
                <a:pos x="T60" y="T61"/>
              </a:cxn>
              <a:cxn ang="T147">
                <a:pos x="T62" y="T63"/>
              </a:cxn>
              <a:cxn ang="T148">
                <a:pos x="T64" y="T65"/>
              </a:cxn>
              <a:cxn ang="T149">
                <a:pos x="T66" y="T67"/>
              </a:cxn>
              <a:cxn ang="T150">
                <a:pos x="T68" y="T69"/>
              </a:cxn>
              <a:cxn ang="T151">
                <a:pos x="T70" y="T71"/>
              </a:cxn>
              <a:cxn ang="T152">
                <a:pos x="T72" y="T73"/>
              </a:cxn>
              <a:cxn ang="T153">
                <a:pos x="T74" y="T75"/>
              </a:cxn>
              <a:cxn ang="T154">
                <a:pos x="T76" y="T77"/>
              </a:cxn>
              <a:cxn ang="T155">
                <a:pos x="T78" y="T79"/>
              </a:cxn>
              <a:cxn ang="T156">
                <a:pos x="T80" y="T81"/>
              </a:cxn>
              <a:cxn ang="T157">
                <a:pos x="T82" y="T83"/>
              </a:cxn>
              <a:cxn ang="T158">
                <a:pos x="T84" y="T85"/>
              </a:cxn>
              <a:cxn ang="T159">
                <a:pos x="T86" y="T87"/>
              </a:cxn>
              <a:cxn ang="T160">
                <a:pos x="T88" y="T89"/>
              </a:cxn>
              <a:cxn ang="T161">
                <a:pos x="T90" y="T91"/>
              </a:cxn>
              <a:cxn ang="T162">
                <a:pos x="T92" y="T93"/>
              </a:cxn>
              <a:cxn ang="T163">
                <a:pos x="T94" y="T95"/>
              </a:cxn>
              <a:cxn ang="T164">
                <a:pos x="T96" y="T97"/>
              </a:cxn>
              <a:cxn ang="T165">
                <a:pos x="T98" y="T99"/>
              </a:cxn>
              <a:cxn ang="T166">
                <a:pos x="T100" y="T101"/>
              </a:cxn>
              <a:cxn ang="T167">
                <a:pos x="T102" y="T103"/>
              </a:cxn>
              <a:cxn ang="T168">
                <a:pos x="T104" y="T105"/>
              </a:cxn>
              <a:cxn ang="T169">
                <a:pos x="T106" y="T107"/>
              </a:cxn>
              <a:cxn ang="T170">
                <a:pos x="T108" y="T109"/>
              </a:cxn>
              <a:cxn ang="T171">
                <a:pos x="T110" y="T111"/>
              </a:cxn>
              <a:cxn ang="T172">
                <a:pos x="T112" y="T113"/>
              </a:cxn>
              <a:cxn ang="T173">
                <a:pos x="T114" y="T115"/>
              </a:cxn>
            </a:cxnLst>
            <a:rect l="T174" t="T175" r="T176" b="T177"/>
            <a:pathLst>
              <a:path w="1128" h="960">
                <a:moveTo>
                  <a:pt x="1128" y="246"/>
                </a:moveTo>
                <a:lnTo>
                  <a:pt x="1124" y="248"/>
                </a:lnTo>
                <a:lnTo>
                  <a:pt x="1116" y="250"/>
                </a:lnTo>
                <a:lnTo>
                  <a:pt x="1104" y="254"/>
                </a:lnTo>
                <a:lnTo>
                  <a:pt x="1094" y="259"/>
                </a:lnTo>
                <a:lnTo>
                  <a:pt x="1088" y="265"/>
                </a:lnTo>
                <a:lnTo>
                  <a:pt x="1083" y="275"/>
                </a:lnTo>
                <a:lnTo>
                  <a:pt x="1075" y="289"/>
                </a:lnTo>
                <a:lnTo>
                  <a:pt x="1063" y="305"/>
                </a:lnTo>
                <a:lnTo>
                  <a:pt x="1055" y="318"/>
                </a:lnTo>
                <a:lnTo>
                  <a:pt x="1047" y="332"/>
                </a:lnTo>
                <a:lnTo>
                  <a:pt x="1043" y="348"/>
                </a:lnTo>
                <a:lnTo>
                  <a:pt x="1037" y="362"/>
                </a:lnTo>
                <a:lnTo>
                  <a:pt x="1029" y="376"/>
                </a:lnTo>
                <a:lnTo>
                  <a:pt x="1016" y="387"/>
                </a:lnTo>
                <a:lnTo>
                  <a:pt x="1002" y="395"/>
                </a:lnTo>
                <a:lnTo>
                  <a:pt x="984" y="403"/>
                </a:lnTo>
                <a:lnTo>
                  <a:pt x="966" y="411"/>
                </a:lnTo>
                <a:lnTo>
                  <a:pt x="949" y="417"/>
                </a:lnTo>
                <a:lnTo>
                  <a:pt x="937" y="419"/>
                </a:lnTo>
                <a:lnTo>
                  <a:pt x="921" y="415"/>
                </a:lnTo>
                <a:lnTo>
                  <a:pt x="903" y="411"/>
                </a:lnTo>
                <a:lnTo>
                  <a:pt x="884" y="409"/>
                </a:lnTo>
                <a:lnTo>
                  <a:pt x="864" y="411"/>
                </a:lnTo>
                <a:lnTo>
                  <a:pt x="846" y="419"/>
                </a:lnTo>
                <a:lnTo>
                  <a:pt x="829" y="431"/>
                </a:lnTo>
                <a:lnTo>
                  <a:pt x="813" y="440"/>
                </a:lnTo>
                <a:lnTo>
                  <a:pt x="801" y="450"/>
                </a:lnTo>
                <a:lnTo>
                  <a:pt x="799" y="454"/>
                </a:lnTo>
                <a:lnTo>
                  <a:pt x="797" y="458"/>
                </a:lnTo>
                <a:lnTo>
                  <a:pt x="795" y="464"/>
                </a:lnTo>
                <a:lnTo>
                  <a:pt x="793" y="468"/>
                </a:lnTo>
                <a:lnTo>
                  <a:pt x="791" y="472"/>
                </a:lnTo>
                <a:lnTo>
                  <a:pt x="789" y="474"/>
                </a:lnTo>
                <a:lnTo>
                  <a:pt x="787" y="474"/>
                </a:lnTo>
                <a:lnTo>
                  <a:pt x="783" y="474"/>
                </a:lnTo>
                <a:lnTo>
                  <a:pt x="777" y="470"/>
                </a:lnTo>
                <a:lnTo>
                  <a:pt x="770" y="462"/>
                </a:lnTo>
                <a:lnTo>
                  <a:pt x="760" y="456"/>
                </a:lnTo>
                <a:lnTo>
                  <a:pt x="752" y="456"/>
                </a:lnTo>
                <a:lnTo>
                  <a:pt x="742" y="462"/>
                </a:lnTo>
                <a:lnTo>
                  <a:pt x="734" y="472"/>
                </a:lnTo>
                <a:lnTo>
                  <a:pt x="726" y="484"/>
                </a:lnTo>
                <a:lnTo>
                  <a:pt x="718" y="496"/>
                </a:lnTo>
                <a:lnTo>
                  <a:pt x="708" y="507"/>
                </a:lnTo>
                <a:lnTo>
                  <a:pt x="695" y="513"/>
                </a:lnTo>
                <a:lnTo>
                  <a:pt x="679" y="513"/>
                </a:lnTo>
                <a:lnTo>
                  <a:pt x="657" y="509"/>
                </a:lnTo>
                <a:lnTo>
                  <a:pt x="644" y="503"/>
                </a:lnTo>
                <a:lnTo>
                  <a:pt x="634" y="494"/>
                </a:lnTo>
                <a:lnTo>
                  <a:pt x="622" y="482"/>
                </a:lnTo>
                <a:lnTo>
                  <a:pt x="612" y="468"/>
                </a:lnTo>
                <a:lnTo>
                  <a:pt x="602" y="454"/>
                </a:lnTo>
                <a:lnTo>
                  <a:pt x="592" y="442"/>
                </a:lnTo>
                <a:lnTo>
                  <a:pt x="583" y="437"/>
                </a:lnTo>
                <a:lnTo>
                  <a:pt x="575" y="440"/>
                </a:lnTo>
                <a:lnTo>
                  <a:pt x="571" y="452"/>
                </a:lnTo>
                <a:lnTo>
                  <a:pt x="575" y="464"/>
                </a:lnTo>
                <a:lnTo>
                  <a:pt x="581" y="478"/>
                </a:lnTo>
                <a:lnTo>
                  <a:pt x="588" y="490"/>
                </a:lnTo>
                <a:lnTo>
                  <a:pt x="596" y="498"/>
                </a:lnTo>
                <a:lnTo>
                  <a:pt x="608" y="509"/>
                </a:lnTo>
                <a:lnTo>
                  <a:pt x="618" y="519"/>
                </a:lnTo>
                <a:lnTo>
                  <a:pt x="624" y="531"/>
                </a:lnTo>
                <a:lnTo>
                  <a:pt x="624" y="541"/>
                </a:lnTo>
                <a:lnTo>
                  <a:pt x="612" y="557"/>
                </a:lnTo>
                <a:lnTo>
                  <a:pt x="596" y="574"/>
                </a:lnTo>
                <a:lnTo>
                  <a:pt x="577" y="588"/>
                </a:lnTo>
                <a:lnTo>
                  <a:pt x="557" y="596"/>
                </a:lnTo>
                <a:lnTo>
                  <a:pt x="545" y="600"/>
                </a:lnTo>
                <a:lnTo>
                  <a:pt x="535" y="598"/>
                </a:lnTo>
                <a:lnTo>
                  <a:pt x="533" y="596"/>
                </a:lnTo>
                <a:lnTo>
                  <a:pt x="531" y="594"/>
                </a:lnTo>
                <a:lnTo>
                  <a:pt x="527" y="592"/>
                </a:lnTo>
                <a:lnTo>
                  <a:pt x="525" y="590"/>
                </a:lnTo>
                <a:lnTo>
                  <a:pt x="523" y="590"/>
                </a:lnTo>
                <a:lnTo>
                  <a:pt x="521" y="590"/>
                </a:lnTo>
                <a:lnTo>
                  <a:pt x="520" y="592"/>
                </a:lnTo>
                <a:lnTo>
                  <a:pt x="518" y="598"/>
                </a:lnTo>
                <a:lnTo>
                  <a:pt x="514" y="608"/>
                </a:lnTo>
                <a:lnTo>
                  <a:pt x="504" y="614"/>
                </a:lnTo>
                <a:lnTo>
                  <a:pt x="492" y="624"/>
                </a:lnTo>
                <a:lnTo>
                  <a:pt x="478" y="637"/>
                </a:lnTo>
                <a:lnTo>
                  <a:pt x="466" y="651"/>
                </a:lnTo>
                <a:lnTo>
                  <a:pt x="459" y="661"/>
                </a:lnTo>
                <a:lnTo>
                  <a:pt x="451" y="667"/>
                </a:lnTo>
                <a:lnTo>
                  <a:pt x="441" y="667"/>
                </a:lnTo>
                <a:lnTo>
                  <a:pt x="427" y="665"/>
                </a:lnTo>
                <a:lnTo>
                  <a:pt x="411" y="667"/>
                </a:lnTo>
                <a:lnTo>
                  <a:pt x="390" y="669"/>
                </a:lnTo>
                <a:lnTo>
                  <a:pt x="374" y="669"/>
                </a:lnTo>
                <a:lnTo>
                  <a:pt x="360" y="675"/>
                </a:lnTo>
                <a:lnTo>
                  <a:pt x="348" y="683"/>
                </a:lnTo>
                <a:lnTo>
                  <a:pt x="336" y="694"/>
                </a:lnTo>
                <a:lnTo>
                  <a:pt x="323" y="704"/>
                </a:lnTo>
                <a:lnTo>
                  <a:pt x="299" y="714"/>
                </a:lnTo>
                <a:lnTo>
                  <a:pt x="271" y="726"/>
                </a:lnTo>
                <a:lnTo>
                  <a:pt x="246" y="734"/>
                </a:lnTo>
                <a:lnTo>
                  <a:pt x="226" y="740"/>
                </a:lnTo>
                <a:lnTo>
                  <a:pt x="212" y="740"/>
                </a:lnTo>
                <a:lnTo>
                  <a:pt x="199" y="740"/>
                </a:lnTo>
                <a:lnTo>
                  <a:pt x="185" y="742"/>
                </a:lnTo>
                <a:lnTo>
                  <a:pt x="173" y="748"/>
                </a:lnTo>
                <a:lnTo>
                  <a:pt x="163" y="759"/>
                </a:lnTo>
                <a:lnTo>
                  <a:pt x="153" y="773"/>
                </a:lnTo>
                <a:lnTo>
                  <a:pt x="142" y="781"/>
                </a:lnTo>
                <a:lnTo>
                  <a:pt x="128" y="787"/>
                </a:lnTo>
                <a:lnTo>
                  <a:pt x="116" y="793"/>
                </a:lnTo>
                <a:lnTo>
                  <a:pt x="108" y="803"/>
                </a:lnTo>
                <a:lnTo>
                  <a:pt x="100" y="816"/>
                </a:lnTo>
                <a:lnTo>
                  <a:pt x="92" y="826"/>
                </a:lnTo>
                <a:lnTo>
                  <a:pt x="86" y="834"/>
                </a:lnTo>
                <a:lnTo>
                  <a:pt x="90" y="844"/>
                </a:lnTo>
                <a:lnTo>
                  <a:pt x="104" y="856"/>
                </a:lnTo>
                <a:lnTo>
                  <a:pt x="118" y="872"/>
                </a:lnTo>
                <a:lnTo>
                  <a:pt x="130" y="891"/>
                </a:lnTo>
                <a:lnTo>
                  <a:pt x="138" y="905"/>
                </a:lnTo>
                <a:lnTo>
                  <a:pt x="144" y="919"/>
                </a:lnTo>
                <a:lnTo>
                  <a:pt x="146" y="931"/>
                </a:lnTo>
                <a:lnTo>
                  <a:pt x="140" y="940"/>
                </a:lnTo>
                <a:lnTo>
                  <a:pt x="128" y="946"/>
                </a:lnTo>
                <a:lnTo>
                  <a:pt x="114" y="954"/>
                </a:lnTo>
                <a:lnTo>
                  <a:pt x="96" y="960"/>
                </a:lnTo>
                <a:lnTo>
                  <a:pt x="79" y="960"/>
                </a:lnTo>
                <a:lnTo>
                  <a:pt x="67" y="956"/>
                </a:lnTo>
                <a:lnTo>
                  <a:pt x="51" y="938"/>
                </a:lnTo>
                <a:lnTo>
                  <a:pt x="37" y="919"/>
                </a:lnTo>
                <a:lnTo>
                  <a:pt x="25" y="901"/>
                </a:lnTo>
                <a:lnTo>
                  <a:pt x="18" y="887"/>
                </a:lnTo>
                <a:lnTo>
                  <a:pt x="10" y="872"/>
                </a:lnTo>
                <a:lnTo>
                  <a:pt x="4" y="854"/>
                </a:lnTo>
                <a:lnTo>
                  <a:pt x="2" y="840"/>
                </a:lnTo>
                <a:lnTo>
                  <a:pt x="2" y="826"/>
                </a:lnTo>
                <a:lnTo>
                  <a:pt x="2" y="812"/>
                </a:lnTo>
                <a:lnTo>
                  <a:pt x="4" y="797"/>
                </a:lnTo>
                <a:lnTo>
                  <a:pt x="12" y="783"/>
                </a:lnTo>
                <a:lnTo>
                  <a:pt x="25" y="765"/>
                </a:lnTo>
                <a:lnTo>
                  <a:pt x="31" y="753"/>
                </a:lnTo>
                <a:lnTo>
                  <a:pt x="33" y="749"/>
                </a:lnTo>
                <a:lnTo>
                  <a:pt x="4" y="746"/>
                </a:lnTo>
                <a:lnTo>
                  <a:pt x="0" y="734"/>
                </a:lnTo>
                <a:lnTo>
                  <a:pt x="33" y="687"/>
                </a:lnTo>
                <a:lnTo>
                  <a:pt x="71" y="675"/>
                </a:lnTo>
                <a:lnTo>
                  <a:pt x="77" y="637"/>
                </a:lnTo>
                <a:lnTo>
                  <a:pt x="128" y="627"/>
                </a:lnTo>
                <a:lnTo>
                  <a:pt x="147" y="612"/>
                </a:lnTo>
                <a:lnTo>
                  <a:pt x="147" y="553"/>
                </a:lnTo>
                <a:lnTo>
                  <a:pt x="175" y="539"/>
                </a:lnTo>
                <a:lnTo>
                  <a:pt x="244" y="478"/>
                </a:lnTo>
                <a:lnTo>
                  <a:pt x="238" y="403"/>
                </a:lnTo>
                <a:lnTo>
                  <a:pt x="264" y="332"/>
                </a:lnTo>
                <a:lnTo>
                  <a:pt x="301" y="307"/>
                </a:lnTo>
                <a:lnTo>
                  <a:pt x="297" y="250"/>
                </a:lnTo>
                <a:lnTo>
                  <a:pt x="325" y="220"/>
                </a:lnTo>
                <a:lnTo>
                  <a:pt x="303" y="157"/>
                </a:lnTo>
                <a:lnTo>
                  <a:pt x="329" y="143"/>
                </a:lnTo>
                <a:lnTo>
                  <a:pt x="329" y="86"/>
                </a:lnTo>
                <a:lnTo>
                  <a:pt x="384" y="78"/>
                </a:lnTo>
                <a:lnTo>
                  <a:pt x="484" y="9"/>
                </a:lnTo>
                <a:lnTo>
                  <a:pt x="535" y="39"/>
                </a:lnTo>
                <a:lnTo>
                  <a:pt x="592" y="9"/>
                </a:lnTo>
                <a:lnTo>
                  <a:pt x="624" y="29"/>
                </a:lnTo>
                <a:lnTo>
                  <a:pt x="693" y="0"/>
                </a:lnTo>
                <a:lnTo>
                  <a:pt x="720" y="27"/>
                </a:lnTo>
                <a:lnTo>
                  <a:pt x="681" y="94"/>
                </a:lnTo>
                <a:lnTo>
                  <a:pt x="651" y="130"/>
                </a:lnTo>
                <a:lnTo>
                  <a:pt x="679" y="151"/>
                </a:lnTo>
                <a:lnTo>
                  <a:pt x="740" y="128"/>
                </a:lnTo>
                <a:lnTo>
                  <a:pt x="823" y="92"/>
                </a:lnTo>
                <a:lnTo>
                  <a:pt x="878" y="120"/>
                </a:lnTo>
                <a:lnTo>
                  <a:pt x="895" y="59"/>
                </a:lnTo>
                <a:lnTo>
                  <a:pt x="984" y="61"/>
                </a:lnTo>
                <a:lnTo>
                  <a:pt x="1053" y="96"/>
                </a:lnTo>
                <a:lnTo>
                  <a:pt x="1086" y="161"/>
                </a:lnTo>
                <a:lnTo>
                  <a:pt x="1110" y="216"/>
                </a:lnTo>
                <a:lnTo>
                  <a:pt x="1128" y="246"/>
                </a:lnTo>
              </a:path>
            </a:pathLst>
          </a:custGeom>
          <a:solidFill>
            <a:srgbClr val="ED4545"/>
          </a:solidFill>
          <a:ln w="6350">
            <a:solidFill>
              <a:schemeClr val="bg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71" name="Freeform 92"/>
          <p:cNvSpPr>
            <a:spLocks/>
          </p:cNvSpPr>
          <p:nvPr/>
        </p:nvSpPr>
        <p:spPr bwMode="gray">
          <a:xfrm>
            <a:off x="4272790" y="2680545"/>
            <a:ext cx="509069" cy="341789"/>
          </a:xfrm>
          <a:custGeom>
            <a:avLst/>
            <a:gdLst>
              <a:gd name="T0" fmla="*/ 81 w 987"/>
              <a:gd name="T1" fmla="*/ 0 h 663"/>
              <a:gd name="T2" fmla="*/ 88 w 987"/>
              <a:gd name="T3" fmla="*/ 3 h 663"/>
              <a:gd name="T4" fmla="*/ 96 w 987"/>
              <a:gd name="T5" fmla="*/ 5 h 663"/>
              <a:gd name="T6" fmla="*/ 103 w 987"/>
              <a:gd name="T7" fmla="*/ 2 h 663"/>
              <a:gd name="T8" fmla="*/ 111 w 987"/>
              <a:gd name="T9" fmla="*/ 0 h 663"/>
              <a:gd name="T10" fmla="*/ 119 w 987"/>
              <a:gd name="T11" fmla="*/ 5 h 663"/>
              <a:gd name="T12" fmla="*/ 125 w 987"/>
              <a:gd name="T13" fmla="*/ 15 h 663"/>
              <a:gd name="T14" fmla="*/ 126 w 987"/>
              <a:gd name="T15" fmla="*/ 24 h 663"/>
              <a:gd name="T16" fmla="*/ 128 w 987"/>
              <a:gd name="T17" fmla="*/ 32 h 663"/>
              <a:gd name="T18" fmla="*/ 133 w 987"/>
              <a:gd name="T19" fmla="*/ 37 h 663"/>
              <a:gd name="T20" fmla="*/ 141 w 987"/>
              <a:gd name="T21" fmla="*/ 39 h 663"/>
              <a:gd name="T22" fmla="*/ 149 w 987"/>
              <a:gd name="T23" fmla="*/ 38 h 663"/>
              <a:gd name="T24" fmla="*/ 154 w 987"/>
              <a:gd name="T25" fmla="*/ 33 h 663"/>
              <a:gd name="T26" fmla="*/ 160 w 987"/>
              <a:gd name="T27" fmla="*/ 24 h 663"/>
              <a:gd name="T28" fmla="*/ 167 w 987"/>
              <a:gd name="T29" fmla="*/ 15 h 663"/>
              <a:gd name="T30" fmla="*/ 175 w 987"/>
              <a:gd name="T31" fmla="*/ 6 h 663"/>
              <a:gd name="T32" fmla="*/ 184 w 987"/>
              <a:gd name="T33" fmla="*/ 2 h 663"/>
              <a:gd name="T34" fmla="*/ 191 w 987"/>
              <a:gd name="T35" fmla="*/ 4 h 663"/>
              <a:gd name="T36" fmla="*/ 200 w 987"/>
              <a:gd name="T37" fmla="*/ 9 h 663"/>
              <a:gd name="T38" fmla="*/ 212 w 987"/>
              <a:gd name="T39" fmla="*/ 11 h 663"/>
              <a:gd name="T40" fmla="*/ 224 w 987"/>
              <a:gd name="T41" fmla="*/ 9 h 663"/>
              <a:gd name="T42" fmla="*/ 234 w 987"/>
              <a:gd name="T43" fmla="*/ 7 h 663"/>
              <a:gd name="T44" fmla="*/ 241 w 987"/>
              <a:gd name="T45" fmla="*/ 5 h 663"/>
              <a:gd name="T46" fmla="*/ 246 w 987"/>
              <a:gd name="T47" fmla="*/ 5 h 663"/>
              <a:gd name="T48" fmla="*/ 246 w 987"/>
              <a:gd name="T49" fmla="*/ 12 h 663"/>
              <a:gd name="T50" fmla="*/ 245 w 987"/>
              <a:gd name="T51" fmla="*/ 23 h 663"/>
              <a:gd name="T52" fmla="*/ 243 w 987"/>
              <a:gd name="T53" fmla="*/ 31 h 663"/>
              <a:gd name="T54" fmla="*/ 237 w 987"/>
              <a:gd name="T55" fmla="*/ 32 h 663"/>
              <a:gd name="T56" fmla="*/ 231 w 987"/>
              <a:gd name="T57" fmla="*/ 31 h 663"/>
              <a:gd name="T58" fmla="*/ 225 w 987"/>
              <a:gd name="T59" fmla="*/ 32 h 663"/>
              <a:gd name="T60" fmla="*/ 216 w 987"/>
              <a:gd name="T61" fmla="*/ 41 h 663"/>
              <a:gd name="T62" fmla="*/ 205 w 987"/>
              <a:gd name="T63" fmla="*/ 49 h 663"/>
              <a:gd name="T64" fmla="*/ 198 w 987"/>
              <a:gd name="T65" fmla="*/ 51 h 663"/>
              <a:gd name="T66" fmla="*/ 191 w 987"/>
              <a:gd name="T67" fmla="*/ 52 h 663"/>
              <a:gd name="T68" fmla="*/ 189 w 987"/>
              <a:gd name="T69" fmla="*/ 55 h 663"/>
              <a:gd name="T70" fmla="*/ 191 w 987"/>
              <a:gd name="T71" fmla="*/ 63 h 663"/>
              <a:gd name="T72" fmla="*/ 190 w 987"/>
              <a:gd name="T73" fmla="*/ 72 h 663"/>
              <a:gd name="T74" fmla="*/ 185 w 987"/>
              <a:gd name="T75" fmla="*/ 77 h 663"/>
              <a:gd name="T76" fmla="*/ 177 w 987"/>
              <a:gd name="T77" fmla="*/ 79 h 663"/>
              <a:gd name="T78" fmla="*/ 171 w 987"/>
              <a:gd name="T79" fmla="*/ 79 h 663"/>
              <a:gd name="T80" fmla="*/ 170 w 987"/>
              <a:gd name="T81" fmla="*/ 84 h 663"/>
              <a:gd name="T82" fmla="*/ 170 w 987"/>
              <a:gd name="T83" fmla="*/ 93 h 663"/>
              <a:gd name="T84" fmla="*/ 168 w 987"/>
              <a:gd name="T85" fmla="*/ 101 h 663"/>
              <a:gd name="T86" fmla="*/ 163 w 987"/>
              <a:gd name="T87" fmla="*/ 106 h 663"/>
              <a:gd name="T88" fmla="*/ 157 w 987"/>
              <a:gd name="T89" fmla="*/ 111 h 663"/>
              <a:gd name="T90" fmla="*/ 155 w 987"/>
              <a:gd name="T91" fmla="*/ 118 h 663"/>
              <a:gd name="T92" fmla="*/ 152 w 987"/>
              <a:gd name="T93" fmla="*/ 123 h 663"/>
              <a:gd name="T94" fmla="*/ 139 w 987"/>
              <a:gd name="T95" fmla="*/ 127 h 663"/>
              <a:gd name="T96" fmla="*/ 129 w 987"/>
              <a:gd name="T97" fmla="*/ 143 h 663"/>
              <a:gd name="T98" fmla="*/ 106 w 987"/>
              <a:gd name="T99" fmla="*/ 148 h 663"/>
              <a:gd name="T100" fmla="*/ 89 w 987"/>
              <a:gd name="T101" fmla="*/ 156 h 663"/>
              <a:gd name="T102" fmla="*/ 66 w 987"/>
              <a:gd name="T103" fmla="*/ 144 h 663"/>
              <a:gd name="T104" fmla="*/ 52 w 987"/>
              <a:gd name="T105" fmla="*/ 160 h 663"/>
              <a:gd name="T106" fmla="*/ 13 w 987"/>
              <a:gd name="T107" fmla="*/ 152 h 663"/>
              <a:gd name="T108" fmla="*/ 0 w 987"/>
              <a:gd name="T109" fmla="*/ 140 h 663"/>
              <a:gd name="T110" fmla="*/ 14 w 987"/>
              <a:gd name="T111" fmla="*/ 98 h 663"/>
              <a:gd name="T112" fmla="*/ 8 w 987"/>
              <a:gd name="T113" fmla="*/ 78 h 663"/>
              <a:gd name="T114" fmla="*/ 26 w 987"/>
              <a:gd name="T115" fmla="*/ 45 h 663"/>
              <a:gd name="T116" fmla="*/ 50 w 987"/>
              <a:gd name="T117" fmla="*/ 22 h 663"/>
              <a:gd name="T118" fmla="*/ 80 w 987"/>
              <a:gd name="T119" fmla="*/ 0 h 663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w 987"/>
              <a:gd name="T181" fmla="*/ 0 h 663"/>
              <a:gd name="T182" fmla="*/ 987 w 987"/>
              <a:gd name="T183" fmla="*/ 663 h 663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T180" t="T181" r="T182" b="T183"/>
            <a:pathLst>
              <a:path w="987" h="663">
                <a:moveTo>
                  <a:pt x="323" y="0"/>
                </a:moveTo>
                <a:lnTo>
                  <a:pt x="327" y="2"/>
                </a:lnTo>
                <a:lnTo>
                  <a:pt x="339" y="7"/>
                </a:lnTo>
                <a:lnTo>
                  <a:pt x="353" y="13"/>
                </a:lnTo>
                <a:lnTo>
                  <a:pt x="369" y="19"/>
                </a:lnTo>
                <a:lnTo>
                  <a:pt x="384" y="21"/>
                </a:lnTo>
                <a:lnTo>
                  <a:pt x="398" y="19"/>
                </a:lnTo>
                <a:lnTo>
                  <a:pt x="414" y="9"/>
                </a:lnTo>
                <a:lnTo>
                  <a:pt x="432" y="2"/>
                </a:lnTo>
                <a:lnTo>
                  <a:pt x="447" y="2"/>
                </a:lnTo>
                <a:lnTo>
                  <a:pt x="463" y="7"/>
                </a:lnTo>
                <a:lnTo>
                  <a:pt x="479" y="23"/>
                </a:lnTo>
                <a:lnTo>
                  <a:pt x="493" y="43"/>
                </a:lnTo>
                <a:lnTo>
                  <a:pt x="500" y="63"/>
                </a:lnTo>
                <a:lnTo>
                  <a:pt x="504" y="82"/>
                </a:lnTo>
                <a:lnTo>
                  <a:pt x="504" y="98"/>
                </a:lnTo>
                <a:lnTo>
                  <a:pt x="508" y="114"/>
                </a:lnTo>
                <a:lnTo>
                  <a:pt x="512" y="129"/>
                </a:lnTo>
                <a:lnTo>
                  <a:pt x="522" y="143"/>
                </a:lnTo>
                <a:lnTo>
                  <a:pt x="534" y="151"/>
                </a:lnTo>
                <a:lnTo>
                  <a:pt x="550" y="155"/>
                </a:lnTo>
                <a:lnTo>
                  <a:pt x="567" y="157"/>
                </a:lnTo>
                <a:lnTo>
                  <a:pt x="585" y="157"/>
                </a:lnTo>
                <a:lnTo>
                  <a:pt x="599" y="153"/>
                </a:lnTo>
                <a:lnTo>
                  <a:pt x="609" y="147"/>
                </a:lnTo>
                <a:lnTo>
                  <a:pt x="617" y="133"/>
                </a:lnTo>
                <a:lnTo>
                  <a:pt x="628" y="116"/>
                </a:lnTo>
                <a:lnTo>
                  <a:pt x="642" y="96"/>
                </a:lnTo>
                <a:lnTo>
                  <a:pt x="656" y="76"/>
                </a:lnTo>
                <a:lnTo>
                  <a:pt x="668" y="61"/>
                </a:lnTo>
                <a:lnTo>
                  <a:pt x="683" y="43"/>
                </a:lnTo>
                <a:lnTo>
                  <a:pt x="703" y="27"/>
                </a:lnTo>
                <a:lnTo>
                  <a:pt x="723" y="15"/>
                </a:lnTo>
                <a:lnTo>
                  <a:pt x="737" y="9"/>
                </a:lnTo>
                <a:lnTo>
                  <a:pt x="748" y="11"/>
                </a:lnTo>
                <a:lnTo>
                  <a:pt x="764" y="19"/>
                </a:lnTo>
                <a:lnTo>
                  <a:pt x="782" y="27"/>
                </a:lnTo>
                <a:lnTo>
                  <a:pt x="802" y="37"/>
                </a:lnTo>
                <a:lnTo>
                  <a:pt x="823" y="45"/>
                </a:lnTo>
                <a:lnTo>
                  <a:pt x="851" y="47"/>
                </a:lnTo>
                <a:lnTo>
                  <a:pt x="874" y="43"/>
                </a:lnTo>
                <a:lnTo>
                  <a:pt x="896" y="37"/>
                </a:lnTo>
                <a:lnTo>
                  <a:pt x="920" y="33"/>
                </a:lnTo>
                <a:lnTo>
                  <a:pt x="937" y="29"/>
                </a:lnTo>
                <a:lnTo>
                  <a:pt x="953" y="25"/>
                </a:lnTo>
                <a:lnTo>
                  <a:pt x="967" y="21"/>
                </a:lnTo>
                <a:lnTo>
                  <a:pt x="979" y="19"/>
                </a:lnTo>
                <a:lnTo>
                  <a:pt x="985" y="21"/>
                </a:lnTo>
                <a:lnTo>
                  <a:pt x="987" y="31"/>
                </a:lnTo>
                <a:lnTo>
                  <a:pt x="987" y="51"/>
                </a:lnTo>
                <a:lnTo>
                  <a:pt x="985" y="70"/>
                </a:lnTo>
                <a:lnTo>
                  <a:pt x="983" y="92"/>
                </a:lnTo>
                <a:lnTo>
                  <a:pt x="979" y="112"/>
                </a:lnTo>
                <a:lnTo>
                  <a:pt x="973" y="124"/>
                </a:lnTo>
                <a:lnTo>
                  <a:pt x="963" y="128"/>
                </a:lnTo>
                <a:lnTo>
                  <a:pt x="951" y="128"/>
                </a:lnTo>
                <a:lnTo>
                  <a:pt x="937" y="126"/>
                </a:lnTo>
                <a:lnTo>
                  <a:pt x="926" y="124"/>
                </a:lnTo>
                <a:lnTo>
                  <a:pt x="912" y="126"/>
                </a:lnTo>
                <a:lnTo>
                  <a:pt x="902" y="131"/>
                </a:lnTo>
                <a:lnTo>
                  <a:pt x="886" y="147"/>
                </a:lnTo>
                <a:lnTo>
                  <a:pt x="865" y="167"/>
                </a:lnTo>
                <a:lnTo>
                  <a:pt x="843" y="185"/>
                </a:lnTo>
                <a:lnTo>
                  <a:pt x="821" y="198"/>
                </a:lnTo>
                <a:lnTo>
                  <a:pt x="807" y="204"/>
                </a:lnTo>
                <a:lnTo>
                  <a:pt x="792" y="206"/>
                </a:lnTo>
                <a:lnTo>
                  <a:pt x="778" y="206"/>
                </a:lnTo>
                <a:lnTo>
                  <a:pt x="766" y="208"/>
                </a:lnTo>
                <a:lnTo>
                  <a:pt x="760" y="212"/>
                </a:lnTo>
                <a:lnTo>
                  <a:pt x="758" y="222"/>
                </a:lnTo>
                <a:lnTo>
                  <a:pt x="762" y="236"/>
                </a:lnTo>
                <a:lnTo>
                  <a:pt x="764" y="253"/>
                </a:lnTo>
                <a:lnTo>
                  <a:pt x="764" y="271"/>
                </a:lnTo>
                <a:lnTo>
                  <a:pt x="760" y="289"/>
                </a:lnTo>
                <a:lnTo>
                  <a:pt x="754" y="303"/>
                </a:lnTo>
                <a:lnTo>
                  <a:pt x="743" y="311"/>
                </a:lnTo>
                <a:lnTo>
                  <a:pt x="725" y="316"/>
                </a:lnTo>
                <a:lnTo>
                  <a:pt x="709" y="316"/>
                </a:lnTo>
                <a:lnTo>
                  <a:pt x="695" y="316"/>
                </a:lnTo>
                <a:lnTo>
                  <a:pt x="685" y="318"/>
                </a:lnTo>
                <a:lnTo>
                  <a:pt x="682" y="326"/>
                </a:lnTo>
                <a:lnTo>
                  <a:pt x="682" y="338"/>
                </a:lnTo>
                <a:lnTo>
                  <a:pt x="682" y="356"/>
                </a:lnTo>
                <a:lnTo>
                  <a:pt x="682" y="374"/>
                </a:lnTo>
                <a:lnTo>
                  <a:pt x="680" y="391"/>
                </a:lnTo>
                <a:lnTo>
                  <a:pt x="674" y="405"/>
                </a:lnTo>
                <a:lnTo>
                  <a:pt x="668" y="415"/>
                </a:lnTo>
                <a:lnTo>
                  <a:pt x="654" y="425"/>
                </a:lnTo>
                <a:lnTo>
                  <a:pt x="640" y="433"/>
                </a:lnTo>
                <a:lnTo>
                  <a:pt x="630" y="444"/>
                </a:lnTo>
                <a:lnTo>
                  <a:pt x="626" y="458"/>
                </a:lnTo>
                <a:lnTo>
                  <a:pt x="622" y="474"/>
                </a:lnTo>
                <a:lnTo>
                  <a:pt x="617" y="486"/>
                </a:lnTo>
                <a:lnTo>
                  <a:pt x="609" y="494"/>
                </a:lnTo>
                <a:lnTo>
                  <a:pt x="605" y="496"/>
                </a:lnTo>
                <a:lnTo>
                  <a:pt x="558" y="511"/>
                </a:lnTo>
                <a:lnTo>
                  <a:pt x="546" y="572"/>
                </a:lnTo>
                <a:lnTo>
                  <a:pt x="518" y="572"/>
                </a:lnTo>
                <a:lnTo>
                  <a:pt x="461" y="598"/>
                </a:lnTo>
                <a:lnTo>
                  <a:pt x="424" y="594"/>
                </a:lnTo>
                <a:lnTo>
                  <a:pt x="412" y="620"/>
                </a:lnTo>
                <a:lnTo>
                  <a:pt x="357" y="627"/>
                </a:lnTo>
                <a:lnTo>
                  <a:pt x="327" y="643"/>
                </a:lnTo>
                <a:lnTo>
                  <a:pt x="266" y="578"/>
                </a:lnTo>
                <a:lnTo>
                  <a:pt x="229" y="596"/>
                </a:lnTo>
                <a:lnTo>
                  <a:pt x="209" y="643"/>
                </a:lnTo>
                <a:lnTo>
                  <a:pt x="105" y="663"/>
                </a:lnTo>
                <a:lnTo>
                  <a:pt x="54" y="610"/>
                </a:lnTo>
                <a:lnTo>
                  <a:pt x="4" y="612"/>
                </a:lnTo>
                <a:lnTo>
                  <a:pt x="0" y="562"/>
                </a:lnTo>
                <a:lnTo>
                  <a:pt x="69" y="482"/>
                </a:lnTo>
                <a:lnTo>
                  <a:pt x="59" y="395"/>
                </a:lnTo>
                <a:lnTo>
                  <a:pt x="28" y="350"/>
                </a:lnTo>
                <a:lnTo>
                  <a:pt x="32" y="313"/>
                </a:lnTo>
                <a:lnTo>
                  <a:pt x="87" y="265"/>
                </a:lnTo>
                <a:lnTo>
                  <a:pt x="107" y="181"/>
                </a:lnTo>
                <a:lnTo>
                  <a:pt x="168" y="143"/>
                </a:lnTo>
                <a:lnTo>
                  <a:pt x="201" y="88"/>
                </a:lnTo>
                <a:lnTo>
                  <a:pt x="266" y="84"/>
                </a:lnTo>
                <a:lnTo>
                  <a:pt x="323" y="0"/>
                </a:lnTo>
              </a:path>
            </a:pathLst>
          </a:custGeom>
          <a:solidFill>
            <a:srgbClr val="ED4545"/>
          </a:solidFill>
          <a:ln w="6350">
            <a:solidFill>
              <a:schemeClr val="bg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72" name="Freeform 100"/>
          <p:cNvSpPr>
            <a:spLocks/>
          </p:cNvSpPr>
          <p:nvPr/>
        </p:nvSpPr>
        <p:spPr bwMode="gray">
          <a:xfrm>
            <a:off x="4470790" y="2158545"/>
            <a:ext cx="444015" cy="442983"/>
          </a:xfrm>
          <a:custGeom>
            <a:avLst/>
            <a:gdLst>
              <a:gd name="T0" fmla="*/ 182 w 860"/>
              <a:gd name="T1" fmla="*/ 145 h 858"/>
              <a:gd name="T2" fmla="*/ 179 w 860"/>
              <a:gd name="T3" fmla="*/ 149 h 858"/>
              <a:gd name="T4" fmla="*/ 174 w 860"/>
              <a:gd name="T5" fmla="*/ 152 h 858"/>
              <a:gd name="T6" fmla="*/ 166 w 860"/>
              <a:gd name="T7" fmla="*/ 154 h 858"/>
              <a:gd name="T8" fmla="*/ 156 w 860"/>
              <a:gd name="T9" fmla="*/ 157 h 858"/>
              <a:gd name="T10" fmla="*/ 149 w 860"/>
              <a:gd name="T11" fmla="*/ 163 h 858"/>
              <a:gd name="T12" fmla="*/ 140 w 860"/>
              <a:gd name="T13" fmla="*/ 170 h 858"/>
              <a:gd name="T14" fmla="*/ 133 w 860"/>
              <a:gd name="T15" fmla="*/ 176 h 858"/>
              <a:gd name="T16" fmla="*/ 129 w 860"/>
              <a:gd name="T17" fmla="*/ 180 h 858"/>
              <a:gd name="T18" fmla="*/ 123 w 860"/>
              <a:gd name="T19" fmla="*/ 186 h 858"/>
              <a:gd name="T20" fmla="*/ 119 w 860"/>
              <a:gd name="T21" fmla="*/ 194 h 858"/>
              <a:gd name="T22" fmla="*/ 113 w 860"/>
              <a:gd name="T23" fmla="*/ 201 h 858"/>
              <a:gd name="T24" fmla="*/ 107 w 860"/>
              <a:gd name="T25" fmla="*/ 204 h 858"/>
              <a:gd name="T26" fmla="*/ 103 w 860"/>
              <a:gd name="T27" fmla="*/ 208 h 858"/>
              <a:gd name="T28" fmla="*/ 95 w 860"/>
              <a:gd name="T29" fmla="*/ 213 h 858"/>
              <a:gd name="T30" fmla="*/ 89 w 860"/>
              <a:gd name="T31" fmla="*/ 215 h 858"/>
              <a:gd name="T32" fmla="*/ 88 w 860"/>
              <a:gd name="T33" fmla="*/ 210 h 858"/>
              <a:gd name="T34" fmla="*/ 92 w 860"/>
              <a:gd name="T35" fmla="*/ 204 h 858"/>
              <a:gd name="T36" fmla="*/ 98 w 860"/>
              <a:gd name="T37" fmla="*/ 198 h 858"/>
              <a:gd name="T38" fmla="*/ 103 w 860"/>
              <a:gd name="T39" fmla="*/ 191 h 858"/>
              <a:gd name="T40" fmla="*/ 101 w 860"/>
              <a:gd name="T41" fmla="*/ 187 h 858"/>
              <a:gd name="T42" fmla="*/ 95 w 860"/>
              <a:gd name="T43" fmla="*/ 184 h 858"/>
              <a:gd name="T44" fmla="*/ 91 w 860"/>
              <a:gd name="T45" fmla="*/ 179 h 858"/>
              <a:gd name="T46" fmla="*/ 93 w 860"/>
              <a:gd name="T47" fmla="*/ 170 h 858"/>
              <a:gd name="T48" fmla="*/ 100 w 860"/>
              <a:gd name="T49" fmla="*/ 159 h 858"/>
              <a:gd name="T50" fmla="*/ 107 w 860"/>
              <a:gd name="T51" fmla="*/ 148 h 858"/>
              <a:gd name="T52" fmla="*/ 110 w 860"/>
              <a:gd name="T53" fmla="*/ 140 h 858"/>
              <a:gd name="T54" fmla="*/ 110 w 860"/>
              <a:gd name="T55" fmla="*/ 135 h 858"/>
              <a:gd name="T56" fmla="*/ 105 w 860"/>
              <a:gd name="T57" fmla="*/ 129 h 858"/>
              <a:gd name="T58" fmla="*/ 99 w 860"/>
              <a:gd name="T59" fmla="*/ 123 h 858"/>
              <a:gd name="T60" fmla="*/ 94 w 860"/>
              <a:gd name="T61" fmla="*/ 122 h 858"/>
              <a:gd name="T62" fmla="*/ 87 w 860"/>
              <a:gd name="T63" fmla="*/ 123 h 858"/>
              <a:gd name="T64" fmla="*/ 78 w 860"/>
              <a:gd name="T65" fmla="*/ 123 h 858"/>
              <a:gd name="T66" fmla="*/ 74 w 860"/>
              <a:gd name="T67" fmla="*/ 124 h 858"/>
              <a:gd name="T68" fmla="*/ 70 w 860"/>
              <a:gd name="T69" fmla="*/ 134 h 858"/>
              <a:gd name="T70" fmla="*/ 66 w 860"/>
              <a:gd name="T71" fmla="*/ 145 h 858"/>
              <a:gd name="T72" fmla="*/ 60 w 860"/>
              <a:gd name="T73" fmla="*/ 152 h 858"/>
              <a:gd name="T74" fmla="*/ 53 w 860"/>
              <a:gd name="T75" fmla="*/ 163 h 858"/>
              <a:gd name="T76" fmla="*/ 46 w 860"/>
              <a:gd name="T77" fmla="*/ 169 h 858"/>
              <a:gd name="T78" fmla="*/ 41 w 860"/>
              <a:gd name="T79" fmla="*/ 172 h 858"/>
              <a:gd name="T80" fmla="*/ 34 w 860"/>
              <a:gd name="T81" fmla="*/ 167 h 858"/>
              <a:gd name="T82" fmla="*/ 14 w 860"/>
              <a:gd name="T83" fmla="*/ 147 h 858"/>
              <a:gd name="T84" fmla="*/ 5 w 860"/>
              <a:gd name="T85" fmla="*/ 127 h 858"/>
              <a:gd name="T86" fmla="*/ 7 w 860"/>
              <a:gd name="T87" fmla="*/ 101 h 858"/>
              <a:gd name="T88" fmla="*/ 3 w 860"/>
              <a:gd name="T89" fmla="*/ 79 h 858"/>
              <a:gd name="T90" fmla="*/ 21 w 860"/>
              <a:gd name="T91" fmla="*/ 80 h 858"/>
              <a:gd name="T92" fmla="*/ 43 w 860"/>
              <a:gd name="T93" fmla="*/ 78 h 858"/>
              <a:gd name="T94" fmla="*/ 69 w 860"/>
              <a:gd name="T95" fmla="*/ 53 h 858"/>
              <a:gd name="T96" fmla="*/ 94 w 860"/>
              <a:gd name="T97" fmla="*/ 44 h 858"/>
              <a:gd name="T98" fmla="*/ 108 w 860"/>
              <a:gd name="T99" fmla="*/ 37 h 858"/>
              <a:gd name="T100" fmla="*/ 131 w 860"/>
              <a:gd name="T101" fmla="*/ 12 h 858"/>
              <a:gd name="T102" fmla="*/ 149 w 860"/>
              <a:gd name="T103" fmla="*/ 6 h 858"/>
              <a:gd name="T104" fmla="*/ 182 w 860"/>
              <a:gd name="T105" fmla="*/ 30 h 858"/>
              <a:gd name="T106" fmla="*/ 194 w 860"/>
              <a:gd name="T107" fmla="*/ 60 h 858"/>
              <a:gd name="T108" fmla="*/ 215 w 860"/>
              <a:gd name="T109" fmla="*/ 101 h 858"/>
              <a:gd name="T110" fmla="*/ 183 w 860"/>
              <a:gd name="T111" fmla="*/ 134 h 858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w 860"/>
              <a:gd name="T169" fmla="*/ 0 h 858"/>
              <a:gd name="T170" fmla="*/ 860 w 860"/>
              <a:gd name="T171" fmla="*/ 858 h 858"/>
            </a:gdLst>
            <a:ahLst/>
            <a:cxnLst>
              <a:cxn ang="T112">
                <a:pos x="T0" y="T1"/>
              </a:cxn>
              <a:cxn ang="T113">
                <a:pos x="T2" y="T3"/>
              </a:cxn>
              <a:cxn ang="T114">
                <a:pos x="T4" y="T5"/>
              </a:cxn>
              <a:cxn ang="T115">
                <a:pos x="T6" y="T7"/>
              </a:cxn>
              <a:cxn ang="T116">
                <a:pos x="T8" y="T9"/>
              </a:cxn>
              <a:cxn ang="T117">
                <a:pos x="T10" y="T11"/>
              </a:cxn>
              <a:cxn ang="T118">
                <a:pos x="T12" y="T13"/>
              </a:cxn>
              <a:cxn ang="T119">
                <a:pos x="T14" y="T15"/>
              </a:cxn>
              <a:cxn ang="T120">
                <a:pos x="T16" y="T17"/>
              </a:cxn>
              <a:cxn ang="T121">
                <a:pos x="T18" y="T19"/>
              </a:cxn>
              <a:cxn ang="T122">
                <a:pos x="T20" y="T21"/>
              </a:cxn>
              <a:cxn ang="T123">
                <a:pos x="T22" y="T23"/>
              </a:cxn>
              <a:cxn ang="T124">
                <a:pos x="T24" y="T25"/>
              </a:cxn>
              <a:cxn ang="T125">
                <a:pos x="T26" y="T27"/>
              </a:cxn>
              <a:cxn ang="T126">
                <a:pos x="T28" y="T29"/>
              </a:cxn>
              <a:cxn ang="T127">
                <a:pos x="T30" y="T31"/>
              </a:cxn>
              <a:cxn ang="T128">
                <a:pos x="T32" y="T33"/>
              </a:cxn>
              <a:cxn ang="T129">
                <a:pos x="T34" y="T35"/>
              </a:cxn>
              <a:cxn ang="T130">
                <a:pos x="T36" y="T37"/>
              </a:cxn>
              <a:cxn ang="T131">
                <a:pos x="T38" y="T39"/>
              </a:cxn>
              <a:cxn ang="T132">
                <a:pos x="T40" y="T41"/>
              </a:cxn>
              <a:cxn ang="T133">
                <a:pos x="T42" y="T43"/>
              </a:cxn>
              <a:cxn ang="T134">
                <a:pos x="T44" y="T45"/>
              </a:cxn>
              <a:cxn ang="T135">
                <a:pos x="T46" y="T47"/>
              </a:cxn>
              <a:cxn ang="T136">
                <a:pos x="T48" y="T49"/>
              </a:cxn>
              <a:cxn ang="T137">
                <a:pos x="T50" y="T51"/>
              </a:cxn>
              <a:cxn ang="T138">
                <a:pos x="T52" y="T53"/>
              </a:cxn>
              <a:cxn ang="T139">
                <a:pos x="T54" y="T55"/>
              </a:cxn>
              <a:cxn ang="T140">
                <a:pos x="T56" y="T57"/>
              </a:cxn>
              <a:cxn ang="T141">
                <a:pos x="T58" y="T59"/>
              </a:cxn>
              <a:cxn ang="T142">
                <a:pos x="T60" y="T61"/>
              </a:cxn>
              <a:cxn ang="T143">
                <a:pos x="T62" y="T63"/>
              </a:cxn>
              <a:cxn ang="T144">
                <a:pos x="T64" y="T65"/>
              </a:cxn>
              <a:cxn ang="T145">
                <a:pos x="T66" y="T67"/>
              </a:cxn>
              <a:cxn ang="T146">
                <a:pos x="T68" y="T69"/>
              </a:cxn>
              <a:cxn ang="T147">
                <a:pos x="T70" y="T71"/>
              </a:cxn>
              <a:cxn ang="T148">
                <a:pos x="T72" y="T73"/>
              </a:cxn>
              <a:cxn ang="T149">
                <a:pos x="T74" y="T75"/>
              </a:cxn>
              <a:cxn ang="T150">
                <a:pos x="T76" y="T77"/>
              </a:cxn>
              <a:cxn ang="T151">
                <a:pos x="T78" y="T79"/>
              </a:cxn>
              <a:cxn ang="T152">
                <a:pos x="T80" y="T81"/>
              </a:cxn>
              <a:cxn ang="T153">
                <a:pos x="T82" y="T83"/>
              </a:cxn>
              <a:cxn ang="T154">
                <a:pos x="T84" y="T85"/>
              </a:cxn>
              <a:cxn ang="T155">
                <a:pos x="T86" y="T87"/>
              </a:cxn>
              <a:cxn ang="T156">
                <a:pos x="T88" y="T89"/>
              </a:cxn>
              <a:cxn ang="T157">
                <a:pos x="T90" y="T91"/>
              </a:cxn>
              <a:cxn ang="T158">
                <a:pos x="T92" y="T93"/>
              </a:cxn>
              <a:cxn ang="T159">
                <a:pos x="T94" y="T95"/>
              </a:cxn>
              <a:cxn ang="T160">
                <a:pos x="T96" y="T97"/>
              </a:cxn>
              <a:cxn ang="T161">
                <a:pos x="T98" y="T99"/>
              </a:cxn>
              <a:cxn ang="T162">
                <a:pos x="T100" y="T101"/>
              </a:cxn>
              <a:cxn ang="T163">
                <a:pos x="T102" y="T103"/>
              </a:cxn>
              <a:cxn ang="T164">
                <a:pos x="T104" y="T105"/>
              </a:cxn>
              <a:cxn ang="T165">
                <a:pos x="T106" y="T107"/>
              </a:cxn>
              <a:cxn ang="T166">
                <a:pos x="T108" y="T109"/>
              </a:cxn>
              <a:cxn ang="T167">
                <a:pos x="T110" y="T111"/>
              </a:cxn>
            </a:cxnLst>
            <a:rect l="T168" t="T169" r="T170" b="T171"/>
            <a:pathLst>
              <a:path w="860" h="858">
                <a:moveTo>
                  <a:pt x="725" y="575"/>
                </a:moveTo>
                <a:lnTo>
                  <a:pt x="725" y="579"/>
                </a:lnTo>
                <a:lnTo>
                  <a:pt x="719" y="585"/>
                </a:lnTo>
                <a:lnTo>
                  <a:pt x="713" y="594"/>
                </a:lnTo>
                <a:lnTo>
                  <a:pt x="705" y="604"/>
                </a:lnTo>
                <a:lnTo>
                  <a:pt x="695" y="608"/>
                </a:lnTo>
                <a:lnTo>
                  <a:pt x="681" y="610"/>
                </a:lnTo>
                <a:lnTo>
                  <a:pt x="664" y="614"/>
                </a:lnTo>
                <a:lnTo>
                  <a:pt x="642" y="618"/>
                </a:lnTo>
                <a:lnTo>
                  <a:pt x="622" y="626"/>
                </a:lnTo>
                <a:lnTo>
                  <a:pt x="607" y="638"/>
                </a:lnTo>
                <a:lnTo>
                  <a:pt x="593" y="651"/>
                </a:lnTo>
                <a:lnTo>
                  <a:pt x="577" y="665"/>
                </a:lnTo>
                <a:lnTo>
                  <a:pt x="559" y="679"/>
                </a:lnTo>
                <a:lnTo>
                  <a:pt x="544" y="693"/>
                </a:lnTo>
                <a:lnTo>
                  <a:pt x="530" y="703"/>
                </a:lnTo>
                <a:lnTo>
                  <a:pt x="522" y="711"/>
                </a:lnTo>
                <a:lnTo>
                  <a:pt x="514" y="718"/>
                </a:lnTo>
                <a:lnTo>
                  <a:pt x="502" y="730"/>
                </a:lnTo>
                <a:lnTo>
                  <a:pt x="492" y="744"/>
                </a:lnTo>
                <a:lnTo>
                  <a:pt x="481" y="760"/>
                </a:lnTo>
                <a:lnTo>
                  <a:pt x="475" y="774"/>
                </a:lnTo>
                <a:lnTo>
                  <a:pt x="465" y="789"/>
                </a:lnTo>
                <a:lnTo>
                  <a:pt x="451" y="801"/>
                </a:lnTo>
                <a:lnTo>
                  <a:pt x="437" y="809"/>
                </a:lnTo>
                <a:lnTo>
                  <a:pt x="427" y="815"/>
                </a:lnTo>
                <a:lnTo>
                  <a:pt x="422" y="823"/>
                </a:lnTo>
                <a:lnTo>
                  <a:pt x="410" y="831"/>
                </a:lnTo>
                <a:lnTo>
                  <a:pt x="394" y="840"/>
                </a:lnTo>
                <a:lnTo>
                  <a:pt x="380" y="850"/>
                </a:lnTo>
                <a:lnTo>
                  <a:pt x="364" y="856"/>
                </a:lnTo>
                <a:lnTo>
                  <a:pt x="355" y="858"/>
                </a:lnTo>
                <a:lnTo>
                  <a:pt x="349" y="854"/>
                </a:lnTo>
                <a:lnTo>
                  <a:pt x="349" y="838"/>
                </a:lnTo>
                <a:lnTo>
                  <a:pt x="355" y="827"/>
                </a:lnTo>
                <a:lnTo>
                  <a:pt x="366" y="815"/>
                </a:lnTo>
                <a:lnTo>
                  <a:pt x="380" y="801"/>
                </a:lnTo>
                <a:lnTo>
                  <a:pt x="392" y="789"/>
                </a:lnTo>
                <a:lnTo>
                  <a:pt x="404" y="775"/>
                </a:lnTo>
                <a:lnTo>
                  <a:pt x="410" y="764"/>
                </a:lnTo>
                <a:lnTo>
                  <a:pt x="410" y="754"/>
                </a:lnTo>
                <a:lnTo>
                  <a:pt x="404" y="748"/>
                </a:lnTo>
                <a:lnTo>
                  <a:pt x="392" y="742"/>
                </a:lnTo>
                <a:lnTo>
                  <a:pt x="380" y="734"/>
                </a:lnTo>
                <a:lnTo>
                  <a:pt x="370" y="726"/>
                </a:lnTo>
                <a:lnTo>
                  <a:pt x="364" y="716"/>
                </a:lnTo>
                <a:lnTo>
                  <a:pt x="364" y="699"/>
                </a:lnTo>
                <a:lnTo>
                  <a:pt x="372" y="679"/>
                </a:lnTo>
                <a:lnTo>
                  <a:pt x="382" y="661"/>
                </a:lnTo>
                <a:lnTo>
                  <a:pt x="400" y="636"/>
                </a:lnTo>
                <a:lnTo>
                  <a:pt x="418" y="608"/>
                </a:lnTo>
                <a:lnTo>
                  <a:pt x="425" y="592"/>
                </a:lnTo>
                <a:lnTo>
                  <a:pt x="433" y="575"/>
                </a:lnTo>
                <a:lnTo>
                  <a:pt x="441" y="559"/>
                </a:lnTo>
                <a:lnTo>
                  <a:pt x="443" y="547"/>
                </a:lnTo>
                <a:lnTo>
                  <a:pt x="439" y="537"/>
                </a:lnTo>
                <a:lnTo>
                  <a:pt x="429" y="526"/>
                </a:lnTo>
                <a:lnTo>
                  <a:pt x="418" y="514"/>
                </a:lnTo>
                <a:lnTo>
                  <a:pt x="404" y="502"/>
                </a:lnTo>
                <a:lnTo>
                  <a:pt x="394" y="494"/>
                </a:lnTo>
                <a:lnTo>
                  <a:pt x="384" y="490"/>
                </a:lnTo>
                <a:lnTo>
                  <a:pt x="374" y="490"/>
                </a:lnTo>
                <a:lnTo>
                  <a:pt x="362" y="492"/>
                </a:lnTo>
                <a:lnTo>
                  <a:pt x="345" y="494"/>
                </a:lnTo>
                <a:lnTo>
                  <a:pt x="325" y="494"/>
                </a:lnTo>
                <a:lnTo>
                  <a:pt x="311" y="492"/>
                </a:lnTo>
                <a:lnTo>
                  <a:pt x="301" y="492"/>
                </a:lnTo>
                <a:lnTo>
                  <a:pt x="294" y="498"/>
                </a:lnTo>
                <a:lnTo>
                  <a:pt x="286" y="512"/>
                </a:lnTo>
                <a:lnTo>
                  <a:pt x="280" y="533"/>
                </a:lnTo>
                <a:lnTo>
                  <a:pt x="272" y="557"/>
                </a:lnTo>
                <a:lnTo>
                  <a:pt x="264" y="577"/>
                </a:lnTo>
                <a:lnTo>
                  <a:pt x="254" y="592"/>
                </a:lnTo>
                <a:lnTo>
                  <a:pt x="242" y="608"/>
                </a:lnTo>
                <a:lnTo>
                  <a:pt x="227" y="630"/>
                </a:lnTo>
                <a:lnTo>
                  <a:pt x="211" y="650"/>
                </a:lnTo>
                <a:lnTo>
                  <a:pt x="197" y="663"/>
                </a:lnTo>
                <a:lnTo>
                  <a:pt x="183" y="673"/>
                </a:lnTo>
                <a:lnTo>
                  <a:pt x="172" y="681"/>
                </a:lnTo>
                <a:lnTo>
                  <a:pt x="162" y="687"/>
                </a:lnTo>
                <a:lnTo>
                  <a:pt x="158" y="691"/>
                </a:lnTo>
                <a:lnTo>
                  <a:pt x="134" y="667"/>
                </a:lnTo>
                <a:lnTo>
                  <a:pt x="103" y="620"/>
                </a:lnTo>
                <a:lnTo>
                  <a:pt x="55" y="587"/>
                </a:lnTo>
                <a:lnTo>
                  <a:pt x="0" y="569"/>
                </a:lnTo>
                <a:lnTo>
                  <a:pt x="20" y="510"/>
                </a:lnTo>
                <a:lnTo>
                  <a:pt x="53" y="457"/>
                </a:lnTo>
                <a:lnTo>
                  <a:pt x="30" y="402"/>
                </a:lnTo>
                <a:lnTo>
                  <a:pt x="30" y="337"/>
                </a:lnTo>
                <a:lnTo>
                  <a:pt x="10" y="315"/>
                </a:lnTo>
                <a:lnTo>
                  <a:pt x="40" y="285"/>
                </a:lnTo>
                <a:lnTo>
                  <a:pt x="81" y="317"/>
                </a:lnTo>
                <a:lnTo>
                  <a:pt x="126" y="382"/>
                </a:lnTo>
                <a:lnTo>
                  <a:pt x="170" y="311"/>
                </a:lnTo>
                <a:lnTo>
                  <a:pt x="215" y="274"/>
                </a:lnTo>
                <a:lnTo>
                  <a:pt x="274" y="209"/>
                </a:lnTo>
                <a:lnTo>
                  <a:pt x="349" y="189"/>
                </a:lnTo>
                <a:lnTo>
                  <a:pt x="376" y="173"/>
                </a:lnTo>
                <a:lnTo>
                  <a:pt x="380" y="134"/>
                </a:lnTo>
                <a:lnTo>
                  <a:pt x="431" y="146"/>
                </a:lnTo>
                <a:lnTo>
                  <a:pt x="475" y="108"/>
                </a:lnTo>
                <a:lnTo>
                  <a:pt x="524" y="47"/>
                </a:lnTo>
                <a:lnTo>
                  <a:pt x="524" y="0"/>
                </a:lnTo>
                <a:lnTo>
                  <a:pt x="595" y="22"/>
                </a:lnTo>
                <a:lnTo>
                  <a:pt x="679" y="45"/>
                </a:lnTo>
                <a:lnTo>
                  <a:pt x="725" y="120"/>
                </a:lnTo>
                <a:lnTo>
                  <a:pt x="784" y="187"/>
                </a:lnTo>
                <a:lnTo>
                  <a:pt x="774" y="240"/>
                </a:lnTo>
                <a:lnTo>
                  <a:pt x="860" y="317"/>
                </a:lnTo>
                <a:lnTo>
                  <a:pt x="860" y="402"/>
                </a:lnTo>
                <a:lnTo>
                  <a:pt x="815" y="425"/>
                </a:lnTo>
                <a:lnTo>
                  <a:pt x="731" y="533"/>
                </a:lnTo>
                <a:lnTo>
                  <a:pt x="725" y="575"/>
                </a:lnTo>
              </a:path>
            </a:pathLst>
          </a:custGeom>
          <a:solidFill>
            <a:srgbClr val="ED4545"/>
          </a:solidFill>
          <a:ln w="6350">
            <a:solidFill>
              <a:schemeClr val="bg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73" name="Freeform 82"/>
          <p:cNvSpPr>
            <a:spLocks/>
          </p:cNvSpPr>
          <p:nvPr/>
        </p:nvSpPr>
        <p:spPr bwMode="gray">
          <a:xfrm>
            <a:off x="4578644" y="3278973"/>
            <a:ext cx="292225" cy="328365"/>
          </a:xfrm>
          <a:custGeom>
            <a:avLst/>
            <a:gdLst>
              <a:gd name="T0" fmla="*/ 109 w 565"/>
              <a:gd name="T1" fmla="*/ 11 h 638"/>
              <a:gd name="T2" fmla="*/ 106 w 565"/>
              <a:gd name="T3" fmla="*/ 11 h 638"/>
              <a:gd name="T4" fmla="*/ 103 w 565"/>
              <a:gd name="T5" fmla="*/ 14 h 638"/>
              <a:gd name="T6" fmla="*/ 100 w 565"/>
              <a:gd name="T7" fmla="*/ 21 h 638"/>
              <a:gd name="T8" fmla="*/ 99 w 565"/>
              <a:gd name="T9" fmla="*/ 28 h 638"/>
              <a:gd name="T10" fmla="*/ 96 w 565"/>
              <a:gd name="T11" fmla="*/ 31 h 638"/>
              <a:gd name="T12" fmla="*/ 90 w 565"/>
              <a:gd name="T13" fmla="*/ 29 h 638"/>
              <a:gd name="T14" fmla="*/ 84 w 565"/>
              <a:gd name="T15" fmla="*/ 26 h 638"/>
              <a:gd name="T16" fmla="*/ 80 w 565"/>
              <a:gd name="T17" fmla="*/ 26 h 638"/>
              <a:gd name="T18" fmla="*/ 82 w 565"/>
              <a:gd name="T19" fmla="*/ 32 h 638"/>
              <a:gd name="T20" fmla="*/ 87 w 565"/>
              <a:gd name="T21" fmla="*/ 36 h 638"/>
              <a:gd name="T22" fmla="*/ 93 w 565"/>
              <a:gd name="T23" fmla="*/ 38 h 638"/>
              <a:gd name="T24" fmla="*/ 101 w 565"/>
              <a:gd name="T25" fmla="*/ 35 h 638"/>
              <a:gd name="T26" fmla="*/ 104 w 565"/>
              <a:gd name="T27" fmla="*/ 31 h 638"/>
              <a:gd name="T28" fmla="*/ 106 w 565"/>
              <a:gd name="T29" fmla="*/ 25 h 638"/>
              <a:gd name="T30" fmla="*/ 110 w 565"/>
              <a:gd name="T31" fmla="*/ 24 h 638"/>
              <a:gd name="T32" fmla="*/ 117 w 565"/>
              <a:gd name="T33" fmla="*/ 30 h 638"/>
              <a:gd name="T34" fmla="*/ 126 w 565"/>
              <a:gd name="T35" fmla="*/ 34 h 638"/>
              <a:gd name="T36" fmla="*/ 131 w 565"/>
              <a:gd name="T37" fmla="*/ 36 h 638"/>
              <a:gd name="T38" fmla="*/ 138 w 565"/>
              <a:gd name="T39" fmla="*/ 38 h 638"/>
              <a:gd name="T40" fmla="*/ 142 w 565"/>
              <a:gd name="T41" fmla="*/ 44 h 638"/>
              <a:gd name="T42" fmla="*/ 139 w 565"/>
              <a:gd name="T43" fmla="*/ 51 h 638"/>
              <a:gd name="T44" fmla="*/ 133 w 565"/>
              <a:gd name="T45" fmla="*/ 58 h 638"/>
              <a:gd name="T46" fmla="*/ 130 w 565"/>
              <a:gd name="T47" fmla="*/ 60 h 638"/>
              <a:gd name="T48" fmla="*/ 134 w 565"/>
              <a:gd name="T49" fmla="*/ 60 h 638"/>
              <a:gd name="T50" fmla="*/ 139 w 565"/>
              <a:gd name="T51" fmla="*/ 60 h 638"/>
              <a:gd name="T52" fmla="*/ 141 w 565"/>
              <a:gd name="T53" fmla="*/ 63 h 638"/>
              <a:gd name="T54" fmla="*/ 136 w 565"/>
              <a:gd name="T55" fmla="*/ 67 h 638"/>
              <a:gd name="T56" fmla="*/ 129 w 565"/>
              <a:gd name="T57" fmla="*/ 71 h 638"/>
              <a:gd name="T58" fmla="*/ 126 w 565"/>
              <a:gd name="T59" fmla="*/ 73 h 638"/>
              <a:gd name="T60" fmla="*/ 129 w 565"/>
              <a:gd name="T61" fmla="*/ 73 h 638"/>
              <a:gd name="T62" fmla="*/ 135 w 565"/>
              <a:gd name="T63" fmla="*/ 78 h 638"/>
              <a:gd name="T64" fmla="*/ 136 w 565"/>
              <a:gd name="T65" fmla="*/ 88 h 638"/>
              <a:gd name="T66" fmla="*/ 138 w 565"/>
              <a:gd name="T67" fmla="*/ 98 h 638"/>
              <a:gd name="T68" fmla="*/ 141 w 565"/>
              <a:gd name="T69" fmla="*/ 104 h 638"/>
              <a:gd name="T70" fmla="*/ 141 w 565"/>
              <a:gd name="T71" fmla="*/ 108 h 638"/>
              <a:gd name="T72" fmla="*/ 136 w 565"/>
              <a:gd name="T73" fmla="*/ 112 h 638"/>
              <a:gd name="T74" fmla="*/ 129 w 565"/>
              <a:gd name="T75" fmla="*/ 111 h 638"/>
              <a:gd name="T76" fmla="*/ 123 w 565"/>
              <a:gd name="T77" fmla="*/ 110 h 638"/>
              <a:gd name="T78" fmla="*/ 119 w 565"/>
              <a:gd name="T79" fmla="*/ 116 h 638"/>
              <a:gd name="T80" fmla="*/ 118 w 565"/>
              <a:gd name="T81" fmla="*/ 122 h 638"/>
              <a:gd name="T82" fmla="*/ 116 w 565"/>
              <a:gd name="T83" fmla="*/ 129 h 638"/>
              <a:gd name="T84" fmla="*/ 113 w 565"/>
              <a:gd name="T85" fmla="*/ 136 h 638"/>
              <a:gd name="T86" fmla="*/ 112 w 565"/>
              <a:gd name="T87" fmla="*/ 146 h 638"/>
              <a:gd name="T88" fmla="*/ 112 w 565"/>
              <a:gd name="T89" fmla="*/ 150 h 638"/>
              <a:gd name="T90" fmla="*/ 102 w 565"/>
              <a:gd name="T91" fmla="*/ 158 h 638"/>
              <a:gd name="T92" fmla="*/ 88 w 565"/>
              <a:gd name="T93" fmla="*/ 158 h 638"/>
              <a:gd name="T94" fmla="*/ 69 w 565"/>
              <a:gd name="T95" fmla="*/ 148 h 638"/>
              <a:gd name="T96" fmla="*/ 47 w 565"/>
              <a:gd name="T97" fmla="*/ 155 h 638"/>
              <a:gd name="T98" fmla="*/ 35 w 565"/>
              <a:gd name="T99" fmla="*/ 128 h 638"/>
              <a:gd name="T100" fmla="*/ 20 w 565"/>
              <a:gd name="T101" fmla="*/ 113 h 638"/>
              <a:gd name="T102" fmla="*/ 5 w 565"/>
              <a:gd name="T103" fmla="*/ 83 h 638"/>
              <a:gd name="T104" fmla="*/ 27 w 565"/>
              <a:gd name="T105" fmla="*/ 49 h 638"/>
              <a:gd name="T106" fmla="*/ 42 w 565"/>
              <a:gd name="T107" fmla="*/ 36 h 638"/>
              <a:gd name="T108" fmla="*/ 46 w 565"/>
              <a:gd name="T109" fmla="*/ 12 h 638"/>
              <a:gd name="T110" fmla="*/ 56 w 565"/>
              <a:gd name="T111" fmla="*/ 0 h 638"/>
              <a:gd name="T112" fmla="*/ 76 w 565"/>
              <a:gd name="T113" fmla="*/ 7 h 638"/>
              <a:gd name="T114" fmla="*/ 96 w 565"/>
              <a:gd name="T115" fmla="*/ 1 h 638"/>
              <a:gd name="T116" fmla="*/ 109 w 565"/>
              <a:gd name="T117" fmla="*/ 11 h 638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w 565"/>
              <a:gd name="T178" fmla="*/ 0 h 638"/>
              <a:gd name="T179" fmla="*/ 565 w 565"/>
              <a:gd name="T180" fmla="*/ 638 h 638"/>
            </a:gdLst>
            <a:ahLst/>
            <a:cxnLst>
              <a:cxn ang="T118">
                <a:pos x="T0" y="T1"/>
              </a:cxn>
              <a:cxn ang="T119">
                <a:pos x="T2" y="T3"/>
              </a:cxn>
              <a:cxn ang="T120">
                <a:pos x="T4" y="T5"/>
              </a:cxn>
              <a:cxn ang="T121">
                <a:pos x="T6" y="T7"/>
              </a:cxn>
              <a:cxn ang="T122">
                <a:pos x="T8" y="T9"/>
              </a:cxn>
              <a:cxn ang="T123">
                <a:pos x="T10" y="T11"/>
              </a:cxn>
              <a:cxn ang="T124">
                <a:pos x="T12" y="T13"/>
              </a:cxn>
              <a:cxn ang="T125">
                <a:pos x="T14" y="T15"/>
              </a:cxn>
              <a:cxn ang="T126">
                <a:pos x="T16" y="T17"/>
              </a:cxn>
              <a:cxn ang="T127">
                <a:pos x="T18" y="T19"/>
              </a:cxn>
              <a:cxn ang="T128">
                <a:pos x="T20" y="T21"/>
              </a:cxn>
              <a:cxn ang="T129">
                <a:pos x="T22" y="T23"/>
              </a:cxn>
              <a:cxn ang="T130">
                <a:pos x="T24" y="T25"/>
              </a:cxn>
              <a:cxn ang="T131">
                <a:pos x="T26" y="T27"/>
              </a:cxn>
              <a:cxn ang="T132">
                <a:pos x="T28" y="T29"/>
              </a:cxn>
              <a:cxn ang="T133">
                <a:pos x="T30" y="T31"/>
              </a:cxn>
              <a:cxn ang="T134">
                <a:pos x="T32" y="T33"/>
              </a:cxn>
              <a:cxn ang="T135">
                <a:pos x="T34" y="T35"/>
              </a:cxn>
              <a:cxn ang="T136">
                <a:pos x="T36" y="T37"/>
              </a:cxn>
              <a:cxn ang="T137">
                <a:pos x="T38" y="T39"/>
              </a:cxn>
              <a:cxn ang="T138">
                <a:pos x="T40" y="T41"/>
              </a:cxn>
              <a:cxn ang="T139">
                <a:pos x="T42" y="T43"/>
              </a:cxn>
              <a:cxn ang="T140">
                <a:pos x="T44" y="T45"/>
              </a:cxn>
              <a:cxn ang="T141">
                <a:pos x="T46" y="T47"/>
              </a:cxn>
              <a:cxn ang="T142">
                <a:pos x="T48" y="T49"/>
              </a:cxn>
              <a:cxn ang="T143">
                <a:pos x="T50" y="T51"/>
              </a:cxn>
              <a:cxn ang="T144">
                <a:pos x="T52" y="T53"/>
              </a:cxn>
              <a:cxn ang="T145">
                <a:pos x="T54" y="T55"/>
              </a:cxn>
              <a:cxn ang="T146">
                <a:pos x="T56" y="T57"/>
              </a:cxn>
              <a:cxn ang="T147">
                <a:pos x="T58" y="T59"/>
              </a:cxn>
              <a:cxn ang="T148">
                <a:pos x="T60" y="T61"/>
              </a:cxn>
              <a:cxn ang="T149">
                <a:pos x="T62" y="T63"/>
              </a:cxn>
              <a:cxn ang="T150">
                <a:pos x="T64" y="T65"/>
              </a:cxn>
              <a:cxn ang="T151">
                <a:pos x="T66" y="T67"/>
              </a:cxn>
              <a:cxn ang="T152">
                <a:pos x="T68" y="T69"/>
              </a:cxn>
              <a:cxn ang="T153">
                <a:pos x="T70" y="T71"/>
              </a:cxn>
              <a:cxn ang="T154">
                <a:pos x="T72" y="T73"/>
              </a:cxn>
              <a:cxn ang="T155">
                <a:pos x="T74" y="T75"/>
              </a:cxn>
              <a:cxn ang="T156">
                <a:pos x="T76" y="T77"/>
              </a:cxn>
              <a:cxn ang="T157">
                <a:pos x="T78" y="T79"/>
              </a:cxn>
              <a:cxn ang="T158">
                <a:pos x="T80" y="T81"/>
              </a:cxn>
              <a:cxn ang="T159">
                <a:pos x="T82" y="T83"/>
              </a:cxn>
              <a:cxn ang="T160">
                <a:pos x="T84" y="T85"/>
              </a:cxn>
              <a:cxn ang="T161">
                <a:pos x="T86" y="T87"/>
              </a:cxn>
              <a:cxn ang="T162">
                <a:pos x="T88" y="T89"/>
              </a:cxn>
              <a:cxn ang="T163">
                <a:pos x="T90" y="T91"/>
              </a:cxn>
              <a:cxn ang="T164">
                <a:pos x="T92" y="T93"/>
              </a:cxn>
              <a:cxn ang="T165">
                <a:pos x="T94" y="T95"/>
              </a:cxn>
              <a:cxn ang="T166">
                <a:pos x="T96" y="T97"/>
              </a:cxn>
              <a:cxn ang="T167">
                <a:pos x="T98" y="T99"/>
              </a:cxn>
              <a:cxn ang="T168">
                <a:pos x="T100" y="T101"/>
              </a:cxn>
              <a:cxn ang="T169">
                <a:pos x="T102" y="T103"/>
              </a:cxn>
              <a:cxn ang="T170">
                <a:pos x="T104" y="T105"/>
              </a:cxn>
              <a:cxn ang="T171">
                <a:pos x="T106" y="T107"/>
              </a:cxn>
              <a:cxn ang="T172">
                <a:pos x="T108" y="T109"/>
              </a:cxn>
              <a:cxn ang="T173">
                <a:pos x="T110" y="T111"/>
              </a:cxn>
              <a:cxn ang="T174">
                <a:pos x="T112" y="T113"/>
              </a:cxn>
              <a:cxn ang="T175">
                <a:pos x="T114" y="T115"/>
              </a:cxn>
              <a:cxn ang="T176">
                <a:pos x="T116" y="T117"/>
              </a:cxn>
            </a:cxnLst>
            <a:rect l="T177" t="T178" r="T179" b="T180"/>
            <a:pathLst>
              <a:path w="565" h="638">
                <a:moveTo>
                  <a:pt x="433" y="44"/>
                </a:moveTo>
                <a:lnTo>
                  <a:pt x="433" y="44"/>
                </a:lnTo>
                <a:lnTo>
                  <a:pt x="429" y="46"/>
                </a:lnTo>
                <a:lnTo>
                  <a:pt x="423" y="47"/>
                </a:lnTo>
                <a:lnTo>
                  <a:pt x="417" y="53"/>
                </a:lnTo>
                <a:lnTo>
                  <a:pt x="411" y="59"/>
                </a:lnTo>
                <a:lnTo>
                  <a:pt x="403" y="69"/>
                </a:lnTo>
                <a:lnTo>
                  <a:pt x="398" y="85"/>
                </a:lnTo>
                <a:lnTo>
                  <a:pt x="396" y="99"/>
                </a:lnTo>
                <a:lnTo>
                  <a:pt x="394" y="112"/>
                </a:lnTo>
                <a:lnTo>
                  <a:pt x="392" y="122"/>
                </a:lnTo>
                <a:lnTo>
                  <a:pt x="384" y="126"/>
                </a:lnTo>
                <a:lnTo>
                  <a:pt x="372" y="122"/>
                </a:lnTo>
                <a:lnTo>
                  <a:pt x="360" y="118"/>
                </a:lnTo>
                <a:lnTo>
                  <a:pt x="346" y="110"/>
                </a:lnTo>
                <a:lnTo>
                  <a:pt x="335" y="107"/>
                </a:lnTo>
                <a:lnTo>
                  <a:pt x="325" y="105"/>
                </a:lnTo>
                <a:lnTo>
                  <a:pt x="319" y="107"/>
                </a:lnTo>
                <a:lnTo>
                  <a:pt x="317" y="118"/>
                </a:lnTo>
                <a:lnTo>
                  <a:pt x="325" y="128"/>
                </a:lnTo>
                <a:lnTo>
                  <a:pt x="337" y="138"/>
                </a:lnTo>
                <a:lnTo>
                  <a:pt x="346" y="146"/>
                </a:lnTo>
                <a:lnTo>
                  <a:pt x="358" y="152"/>
                </a:lnTo>
                <a:lnTo>
                  <a:pt x="372" y="154"/>
                </a:lnTo>
                <a:lnTo>
                  <a:pt x="388" y="150"/>
                </a:lnTo>
                <a:lnTo>
                  <a:pt x="402" y="142"/>
                </a:lnTo>
                <a:lnTo>
                  <a:pt x="407" y="134"/>
                </a:lnTo>
                <a:lnTo>
                  <a:pt x="413" y="124"/>
                </a:lnTo>
                <a:lnTo>
                  <a:pt x="417" y="112"/>
                </a:lnTo>
                <a:lnTo>
                  <a:pt x="423" y="103"/>
                </a:lnTo>
                <a:lnTo>
                  <a:pt x="429" y="97"/>
                </a:lnTo>
                <a:lnTo>
                  <a:pt x="437" y="97"/>
                </a:lnTo>
                <a:lnTo>
                  <a:pt x="447" y="105"/>
                </a:lnTo>
                <a:lnTo>
                  <a:pt x="468" y="122"/>
                </a:lnTo>
                <a:lnTo>
                  <a:pt x="486" y="132"/>
                </a:lnTo>
                <a:lnTo>
                  <a:pt x="502" y="138"/>
                </a:lnTo>
                <a:lnTo>
                  <a:pt x="514" y="142"/>
                </a:lnTo>
                <a:lnTo>
                  <a:pt x="524" y="144"/>
                </a:lnTo>
                <a:lnTo>
                  <a:pt x="537" y="148"/>
                </a:lnTo>
                <a:lnTo>
                  <a:pt x="549" y="154"/>
                </a:lnTo>
                <a:lnTo>
                  <a:pt x="559" y="164"/>
                </a:lnTo>
                <a:lnTo>
                  <a:pt x="565" y="177"/>
                </a:lnTo>
                <a:lnTo>
                  <a:pt x="561" y="191"/>
                </a:lnTo>
                <a:lnTo>
                  <a:pt x="553" y="207"/>
                </a:lnTo>
                <a:lnTo>
                  <a:pt x="543" y="221"/>
                </a:lnTo>
                <a:lnTo>
                  <a:pt x="531" y="232"/>
                </a:lnTo>
                <a:lnTo>
                  <a:pt x="524" y="240"/>
                </a:lnTo>
                <a:lnTo>
                  <a:pt x="520" y="242"/>
                </a:lnTo>
                <a:lnTo>
                  <a:pt x="524" y="242"/>
                </a:lnTo>
                <a:lnTo>
                  <a:pt x="533" y="242"/>
                </a:lnTo>
                <a:lnTo>
                  <a:pt x="543" y="240"/>
                </a:lnTo>
                <a:lnTo>
                  <a:pt x="555" y="242"/>
                </a:lnTo>
                <a:lnTo>
                  <a:pt x="561" y="246"/>
                </a:lnTo>
                <a:lnTo>
                  <a:pt x="561" y="252"/>
                </a:lnTo>
                <a:lnTo>
                  <a:pt x="555" y="262"/>
                </a:lnTo>
                <a:lnTo>
                  <a:pt x="543" y="270"/>
                </a:lnTo>
                <a:lnTo>
                  <a:pt x="529" y="278"/>
                </a:lnTo>
                <a:lnTo>
                  <a:pt x="516" y="286"/>
                </a:lnTo>
                <a:lnTo>
                  <a:pt x="506" y="290"/>
                </a:lnTo>
                <a:lnTo>
                  <a:pt x="502" y="292"/>
                </a:lnTo>
                <a:lnTo>
                  <a:pt x="506" y="292"/>
                </a:lnTo>
                <a:lnTo>
                  <a:pt x="516" y="295"/>
                </a:lnTo>
                <a:lnTo>
                  <a:pt x="528" y="303"/>
                </a:lnTo>
                <a:lnTo>
                  <a:pt x="537" y="315"/>
                </a:lnTo>
                <a:lnTo>
                  <a:pt x="541" y="329"/>
                </a:lnTo>
                <a:lnTo>
                  <a:pt x="543" y="353"/>
                </a:lnTo>
                <a:lnTo>
                  <a:pt x="543" y="374"/>
                </a:lnTo>
                <a:lnTo>
                  <a:pt x="549" y="396"/>
                </a:lnTo>
                <a:lnTo>
                  <a:pt x="555" y="408"/>
                </a:lnTo>
                <a:lnTo>
                  <a:pt x="561" y="418"/>
                </a:lnTo>
                <a:lnTo>
                  <a:pt x="565" y="425"/>
                </a:lnTo>
                <a:lnTo>
                  <a:pt x="563" y="435"/>
                </a:lnTo>
                <a:lnTo>
                  <a:pt x="553" y="445"/>
                </a:lnTo>
                <a:lnTo>
                  <a:pt x="541" y="451"/>
                </a:lnTo>
                <a:lnTo>
                  <a:pt x="528" y="449"/>
                </a:lnTo>
                <a:lnTo>
                  <a:pt x="514" y="445"/>
                </a:lnTo>
                <a:lnTo>
                  <a:pt x="502" y="441"/>
                </a:lnTo>
                <a:lnTo>
                  <a:pt x="490" y="443"/>
                </a:lnTo>
                <a:lnTo>
                  <a:pt x="482" y="453"/>
                </a:lnTo>
                <a:lnTo>
                  <a:pt x="476" y="465"/>
                </a:lnTo>
                <a:lnTo>
                  <a:pt x="474" y="479"/>
                </a:lnTo>
                <a:lnTo>
                  <a:pt x="472" y="492"/>
                </a:lnTo>
                <a:lnTo>
                  <a:pt x="470" y="506"/>
                </a:lnTo>
                <a:lnTo>
                  <a:pt x="463" y="518"/>
                </a:lnTo>
                <a:lnTo>
                  <a:pt x="457" y="532"/>
                </a:lnTo>
                <a:lnTo>
                  <a:pt x="449" y="545"/>
                </a:lnTo>
                <a:lnTo>
                  <a:pt x="447" y="567"/>
                </a:lnTo>
                <a:lnTo>
                  <a:pt x="445" y="587"/>
                </a:lnTo>
                <a:lnTo>
                  <a:pt x="445" y="599"/>
                </a:lnTo>
                <a:lnTo>
                  <a:pt x="445" y="604"/>
                </a:lnTo>
                <a:lnTo>
                  <a:pt x="445" y="606"/>
                </a:lnTo>
                <a:lnTo>
                  <a:pt x="405" y="634"/>
                </a:lnTo>
                <a:lnTo>
                  <a:pt x="382" y="610"/>
                </a:lnTo>
                <a:lnTo>
                  <a:pt x="350" y="634"/>
                </a:lnTo>
                <a:lnTo>
                  <a:pt x="317" y="638"/>
                </a:lnTo>
                <a:lnTo>
                  <a:pt x="274" y="595"/>
                </a:lnTo>
                <a:lnTo>
                  <a:pt x="234" y="638"/>
                </a:lnTo>
                <a:lnTo>
                  <a:pt x="185" y="622"/>
                </a:lnTo>
                <a:lnTo>
                  <a:pt x="146" y="565"/>
                </a:lnTo>
                <a:lnTo>
                  <a:pt x="140" y="514"/>
                </a:lnTo>
                <a:lnTo>
                  <a:pt x="91" y="514"/>
                </a:lnTo>
                <a:lnTo>
                  <a:pt x="77" y="453"/>
                </a:lnTo>
                <a:lnTo>
                  <a:pt x="0" y="394"/>
                </a:lnTo>
                <a:lnTo>
                  <a:pt x="18" y="333"/>
                </a:lnTo>
                <a:lnTo>
                  <a:pt x="77" y="272"/>
                </a:lnTo>
                <a:lnTo>
                  <a:pt x="106" y="199"/>
                </a:lnTo>
                <a:lnTo>
                  <a:pt x="134" y="156"/>
                </a:lnTo>
                <a:lnTo>
                  <a:pt x="165" y="144"/>
                </a:lnTo>
                <a:lnTo>
                  <a:pt x="144" y="101"/>
                </a:lnTo>
                <a:lnTo>
                  <a:pt x="183" y="51"/>
                </a:lnTo>
                <a:lnTo>
                  <a:pt x="179" y="8"/>
                </a:lnTo>
                <a:lnTo>
                  <a:pt x="224" y="0"/>
                </a:lnTo>
                <a:lnTo>
                  <a:pt x="252" y="34"/>
                </a:lnTo>
                <a:lnTo>
                  <a:pt x="301" y="30"/>
                </a:lnTo>
                <a:lnTo>
                  <a:pt x="344" y="20"/>
                </a:lnTo>
                <a:lnTo>
                  <a:pt x="384" y="4"/>
                </a:lnTo>
                <a:lnTo>
                  <a:pt x="415" y="22"/>
                </a:lnTo>
                <a:lnTo>
                  <a:pt x="433" y="44"/>
                </a:lnTo>
              </a:path>
            </a:pathLst>
          </a:custGeom>
          <a:solidFill>
            <a:srgbClr val="ED4545"/>
          </a:solidFill>
          <a:ln w="6350">
            <a:solidFill>
              <a:schemeClr val="bg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cxnSp>
        <p:nvCxnSpPr>
          <p:cNvPr id="74" name="直接连接符 73"/>
          <p:cNvCxnSpPr/>
          <p:nvPr/>
        </p:nvCxnSpPr>
        <p:spPr>
          <a:xfrm>
            <a:off x="4828211" y="2427734"/>
            <a:ext cx="252413" cy="248444"/>
          </a:xfrm>
          <a:prstGeom prst="line">
            <a:avLst/>
          </a:prstGeom>
          <a:ln w="38100">
            <a:solidFill>
              <a:srgbClr val="F617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直接连接符 74"/>
          <p:cNvCxnSpPr/>
          <p:nvPr/>
        </p:nvCxnSpPr>
        <p:spPr>
          <a:xfrm>
            <a:off x="5065159" y="2676178"/>
            <a:ext cx="1819558" cy="4367"/>
          </a:xfrm>
          <a:prstGeom prst="line">
            <a:avLst/>
          </a:prstGeom>
          <a:ln w="38100">
            <a:solidFill>
              <a:srgbClr val="F617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直接连接符 75"/>
          <p:cNvCxnSpPr/>
          <p:nvPr/>
        </p:nvCxnSpPr>
        <p:spPr>
          <a:xfrm>
            <a:off x="4634866" y="2859782"/>
            <a:ext cx="252413" cy="248444"/>
          </a:xfrm>
          <a:prstGeom prst="line">
            <a:avLst/>
          </a:prstGeom>
          <a:ln w="38100">
            <a:solidFill>
              <a:srgbClr val="F617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直接连接符 76"/>
          <p:cNvCxnSpPr/>
          <p:nvPr/>
        </p:nvCxnSpPr>
        <p:spPr>
          <a:xfrm>
            <a:off x="4869245" y="3108226"/>
            <a:ext cx="1430947" cy="1"/>
          </a:xfrm>
          <a:prstGeom prst="line">
            <a:avLst/>
          </a:prstGeom>
          <a:ln w="38100">
            <a:solidFill>
              <a:srgbClr val="F617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直接连接符 77"/>
          <p:cNvCxnSpPr/>
          <p:nvPr/>
        </p:nvCxnSpPr>
        <p:spPr>
          <a:xfrm>
            <a:off x="4784421" y="3553159"/>
            <a:ext cx="329332" cy="98711"/>
          </a:xfrm>
          <a:prstGeom prst="line">
            <a:avLst/>
          </a:prstGeom>
          <a:ln w="38100">
            <a:solidFill>
              <a:srgbClr val="F617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直接连接符 78"/>
          <p:cNvCxnSpPr/>
          <p:nvPr/>
        </p:nvCxnSpPr>
        <p:spPr>
          <a:xfrm>
            <a:off x="5113753" y="3651868"/>
            <a:ext cx="1307041" cy="1"/>
          </a:xfrm>
          <a:prstGeom prst="line">
            <a:avLst/>
          </a:prstGeom>
          <a:ln w="38100">
            <a:solidFill>
              <a:srgbClr val="F617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直接连接符 79"/>
          <p:cNvCxnSpPr/>
          <p:nvPr/>
        </p:nvCxnSpPr>
        <p:spPr>
          <a:xfrm>
            <a:off x="4391595" y="4062960"/>
            <a:ext cx="252413" cy="248444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直接连接符 80"/>
          <p:cNvCxnSpPr/>
          <p:nvPr/>
        </p:nvCxnSpPr>
        <p:spPr>
          <a:xfrm>
            <a:off x="4600029" y="4299942"/>
            <a:ext cx="1726525" cy="1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7" name="组合 96"/>
          <p:cNvGrpSpPr/>
          <p:nvPr/>
        </p:nvGrpSpPr>
        <p:grpSpPr>
          <a:xfrm>
            <a:off x="6660232" y="2283230"/>
            <a:ext cx="2077200" cy="432536"/>
            <a:chOff x="814328" y="3219334"/>
            <a:chExt cx="2077200" cy="432536"/>
          </a:xfrm>
        </p:grpSpPr>
        <p:grpSp>
          <p:nvGrpSpPr>
            <p:cNvPr id="98" name="组合 97"/>
            <p:cNvGrpSpPr/>
            <p:nvPr/>
          </p:nvGrpSpPr>
          <p:grpSpPr>
            <a:xfrm>
              <a:off x="814328" y="3219334"/>
              <a:ext cx="2077200" cy="432536"/>
              <a:chOff x="4304043" y="1286668"/>
              <a:chExt cx="5877487" cy="2757793"/>
            </a:xfrm>
            <a:effectLst>
              <a:outerShdw blurRad="381000" dist="254000" dir="8100000" algn="tr" rotWithShape="0">
                <a:prstClr val="black">
                  <a:alpha val="40000"/>
                </a:prstClr>
              </a:outerShdw>
            </a:effectLst>
          </p:grpSpPr>
          <p:sp>
            <p:nvSpPr>
              <p:cNvPr id="100" name="圆角矩形 99"/>
              <p:cNvSpPr/>
              <p:nvPr/>
            </p:nvSpPr>
            <p:spPr>
              <a:xfrm>
                <a:off x="4304043" y="1286668"/>
                <a:ext cx="5877487" cy="2757793"/>
              </a:xfrm>
              <a:prstGeom prst="roundRect">
                <a:avLst/>
              </a:prstGeom>
              <a:gradFill>
                <a:gsLst>
                  <a:gs pos="62000">
                    <a:schemeClr val="bg1">
                      <a:lumMod val="95000"/>
                    </a:schemeClr>
                  </a:gs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+mj-ea"/>
                  <a:ea typeface="+mj-ea"/>
                </a:endParaRPr>
              </a:p>
            </p:txBody>
          </p:sp>
          <p:sp>
            <p:nvSpPr>
              <p:cNvPr id="101" name="圆角矩形 100"/>
              <p:cNvSpPr/>
              <p:nvPr/>
            </p:nvSpPr>
            <p:spPr>
              <a:xfrm>
                <a:off x="4351924" y="1373342"/>
                <a:ext cx="5775624" cy="2584452"/>
              </a:xfrm>
              <a:prstGeom prst="roundRect">
                <a:avLst/>
              </a:prstGeom>
              <a:gradFill>
                <a:gsLst>
                  <a:gs pos="42000">
                    <a:srgbClr val="F0F0F0"/>
                  </a:gs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+mj-ea"/>
                  <a:ea typeface="+mj-ea"/>
                </a:endParaRPr>
              </a:p>
            </p:txBody>
          </p:sp>
        </p:grpSp>
        <p:sp>
          <p:nvSpPr>
            <p:cNvPr id="99" name="TextBox 20"/>
            <p:cNvSpPr txBox="1"/>
            <p:nvPr/>
          </p:nvSpPr>
          <p:spPr>
            <a:xfrm>
              <a:off x="831250" y="3331792"/>
              <a:ext cx="1999302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zh-CN"/>
              </a:defPPr>
              <a:lvl1pPr algn="ctr">
                <a:defRPr sz="14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r>
                <a:rPr lang="tr-TR" altLang="zh-CN" dirty="0" err="1">
                  <a:solidFill>
                    <a:schemeClr val="accent1"/>
                  </a:solidFill>
                  <a:latin typeface="+mj-ea"/>
                  <a:ea typeface="+mj-ea"/>
                </a:rPr>
                <a:t>Improve</a:t>
              </a:r>
              <a:endParaRPr lang="zh-CN" altLang="en-US" dirty="0">
                <a:solidFill>
                  <a:schemeClr val="accent1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102" name="组合 101"/>
          <p:cNvGrpSpPr/>
          <p:nvPr/>
        </p:nvGrpSpPr>
        <p:grpSpPr>
          <a:xfrm>
            <a:off x="6228184" y="2859294"/>
            <a:ext cx="2077200" cy="432536"/>
            <a:chOff x="814328" y="3219334"/>
            <a:chExt cx="2077200" cy="432536"/>
          </a:xfrm>
        </p:grpSpPr>
        <p:grpSp>
          <p:nvGrpSpPr>
            <p:cNvPr id="103" name="组合 102"/>
            <p:cNvGrpSpPr/>
            <p:nvPr/>
          </p:nvGrpSpPr>
          <p:grpSpPr>
            <a:xfrm>
              <a:off x="814328" y="3219334"/>
              <a:ext cx="2077200" cy="432536"/>
              <a:chOff x="4304043" y="1286668"/>
              <a:chExt cx="5877487" cy="2757793"/>
            </a:xfrm>
            <a:effectLst>
              <a:outerShdw blurRad="381000" dist="254000" dir="8100000" algn="tr" rotWithShape="0">
                <a:prstClr val="black">
                  <a:alpha val="40000"/>
                </a:prstClr>
              </a:outerShdw>
            </a:effectLst>
          </p:grpSpPr>
          <p:sp>
            <p:nvSpPr>
              <p:cNvPr id="105" name="圆角矩形 104"/>
              <p:cNvSpPr/>
              <p:nvPr/>
            </p:nvSpPr>
            <p:spPr>
              <a:xfrm>
                <a:off x="4304043" y="1286668"/>
                <a:ext cx="5877487" cy="2757793"/>
              </a:xfrm>
              <a:prstGeom prst="roundRect">
                <a:avLst/>
              </a:prstGeom>
              <a:gradFill>
                <a:gsLst>
                  <a:gs pos="62000">
                    <a:schemeClr val="bg1">
                      <a:lumMod val="95000"/>
                    </a:schemeClr>
                  </a:gs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+mj-ea"/>
                  <a:ea typeface="+mj-ea"/>
                </a:endParaRPr>
              </a:p>
            </p:txBody>
          </p:sp>
          <p:sp>
            <p:nvSpPr>
              <p:cNvPr id="106" name="圆角矩形 105"/>
              <p:cNvSpPr/>
              <p:nvPr/>
            </p:nvSpPr>
            <p:spPr>
              <a:xfrm>
                <a:off x="4351924" y="1373342"/>
                <a:ext cx="5775624" cy="2584452"/>
              </a:xfrm>
              <a:prstGeom prst="roundRect">
                <a:avLst/>
              </a:prstGeom>
              <a:gradFill>
                <a:gsLst>
                  <a:gs pos="42000">
                    <a:srgbClr val="F0F0F0"/>
                  </a:gs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+mj-ea"/>
                  <a:ea typeface="+mj-ea"/>
                </a:endParaRPr>
              </a:p>
            </p:txBody>
          </p:sp>
        </p:grpSp>
        <p:sp>
          <p:nvSpPr>
            <p:cNvPr id="104" name="TextBox 20"/>
            <p:cNvSpPr txBox="1"/>
            <p:nvPr/>
          </p:nvSpPr>
          <p:spPr>
            <a:xfrm>
              <a:off x="831250" y="3331792"/>
              <a:ext cx="1999302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zh-CN"/>
              </a:defPPr>
              <a:lvl1pPr algn="ctr">
                <a:defRPr sz="14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r>
                <a:rPr lang="tr-TR" altLang="zh-CN" dirty="0" err="1">
                  <a:solidFill>
                    <a:schemeClr val="accent1"/>
                  </a:solidFill>
                  <a:latin typeface="+mj-ea"/>
                  <a:ea typeface="+mj-ea"/>
                </a:rPr>
                <a:t>Increase</a:t>
              </a:r>
              <a:endParaRPr lang="zh-CN" altLang="en-US" dirty="0">
                <a:solidFill>
                  <a:schemeClr val="accent1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107" name="组合 106"/>
          <p:cNvGrpSpPr/>
          <p:nvPr/>
        </p:nvGrpSpPr>
        <p:grpSpPr>
          <a:xfrm>
            <a:off x="6012160" y="3507366"/>
            <a:ext cx="2077200" cy="432536"/>
            <a:chOff x="814328" y="3219334"/>
            <a:chExt cx="2077200" cy="432536"/>
          </a:xfrm>
        </p:grpSpPr>
        <p:grpSp>
          <p:nvGrpSpPr>
            <p:cNvPr id="108" name="组合 107"/>
            <p:cNvGrpSpPr/>
            <p:nvPr/>
          </p:nvGrpSpPr>
          <p:grpSpPr>
            <a:xfrm>
              <a:off x="814328" y="3219334"/>
              <a:ext cx="2077200" cy="432536"/>
              <a:chOff x="4304043" y="1286668"/>
              <a:chExt cx="5877487" cy="2757793"/>
            </a:xfrm>
            <a:effectLst>
              <a:outerShdw blurRad="381000" dist="254000" dir="8100000" algn="tr" rotWithShape="0">
                <a:prstClr val="black">
                  <a:alpha val="40000"/>
                </a:prstClr>
              </a:outerShdw>
            </a:effectLst>
          </p:grpSpPr>
          <p:sp>
            <p:nvSpPr>
              <p:cNvPr id="110" name="圆角矩形 109"/>
              <p:cNvSpPr/>
              <p:nvPr/>
            </p:nvSpPr>
            <p:spPr>
              <a:xfrm>
                <a:off x="4304043" y="1286668"/>
                <a:ext cx="5877487" cy="2757793"/>
              </a:xfrm>
              <a:prstGeom prst="roundRect">
                <a:avLst/>
              </a:prstGeom>
              <a:gradFill>
                <a:gsLst>
                  <a:gs pos="62000">
                    <a:schemeClr val="bg1">
                      <a:lumMod val="95000"/>
                    </a:schemeClr>
                  </a:gs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+mj-ea"/>
                  <a:ea typeface="+mj-ea"/>
                </a:endParaRPr>
              </a:p>
            </p:txBody>
          </p:sp>
          <p:sp>
            <p:nvSpPr>
              <p:cNvPr id="111" name="圆角矩形 110"/>
              <p:cNvSpPr/>
              <p:nvPr/>
            </p:nvSpPr>
            <p:spPr>
              <a:xfrm>
                <a:off x="4351924" y="1373342"/>
                <a:ext cx="5775624" cy="2584452"/>
              </a:xfrm>
              <a:prstGeom prst="roundRect">
                <a:avLst/>
              </a:prstGeom>
              <a:gradFill>
                <a:gsLst>
                  <a:gs pos="42000">
                    <a:srgbClr val="F0F0F0"/>
                  </a:gs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+mj-ea"/>
                  <a:ea typeface="+mj-ea"/>
                </a:endParaRPr>
              </a:p>
            </p:txBody>
          </p:sp>
        </p:grpSp>
        <p:sp>
          <p:nvSpPr>
            <p:cNvPr id="109" name="TextBox 20"/>
            <p:cNvSpPr txBox="1"/>
            <p:nvPr/>
          </p:nvSpPr>
          <p:spPr>
            <a:xfrm>
              <a:off x="831250" y="3331792"/>
              <a:ext cx="1999302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zh-CN"/>
              </a:defPPr>
              <a:lvl1pPr algn="ctr">
                <a:defRPr sz="14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r>
                <a:rPr lang="tr-TR" altLang="zh-CN" dirty="0" err="1">
                  <a:solidFill>
                    <a:schemeClr val="accent1"/>
                  </a:solidFill>
                  <a:latin typeface="+mj-ea"/>
                  <a:ea typeface="+mj-ea"/>
                </a:rPr>
                <a:t>Industry</a:t>
              </a:r>
              <a:endParaRPr lang="zh-CN" altLang="en-US" dirty="0">
                <a:solidFill>
                  <a:schemeClr val="accent1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112" name="组合 111"/>
          <p:cNvGrpSpPr/>
          <p:nvPr/>
        </p:nvGrpSpPr>
        <p:grpSpPr>
          <a:xfrm>
            <a:off x="5868144" y="4183751"/>
            <a:ext cx="2077200" cy="432536"/>
            <a:chOff x="814328" y="3219334"/>
            <a:chExt cx="2077200" cy="432536"/>
          </a:xfrm>
        </p:grpSpPr>
        <p:grpSp>
          <p:nvGrpSpPr>
            <p:cNvPr id="113" name="组合 112"/>
            <p:cNvGrpSpPr/>
            <p:nvPr/>
          </p:nvGrpSpPr>
          <p:grpSpPr>
            <a:xfrm>
              <a:off x="814328" y="3219334"/>
              <a:ext cx="2077200" cy="432536"/>
              <a:chOff x="4304043" y="1286668"/>
              <a:chExt cx="5877487" cy="2757793"/>
            </a:xfrm>
            <a:effectLst>
              <a:outerShdw blurRad="381000" dist="254000" dir="8100000" algn="tr" rotWithShape="0">
                <a:prstClr val="black">
                  <a:alpha val="40000"/>
                </a:prstClr>
              </a:outerShdw>
            </a:effectLst>
          </p:grpSpPr>
          <p:sp>
            <p:nvSpPr>
              <p:cNvPr id="115" name="圆角矩形 114"/>
              <p:cNvSpPr/>
              <p:nvPr/>
            </p:nvSpPr>
            <p:spPr>
              <a:xfrm>
                <a:off x="4304043" y="1286668"/>
                <a:ext cx="5877487" cy="2757793"/>
              </a:xfrm>
              <a:prstGeom prst="roundRect">
                <a:avLst/>
              </a:prstGeom>
              <a:gradFill>
                <a:gsLst>
                  <a:gs pos="62000">
                    <a:schemeClr val="bg1">
                      <a:lumMod val="95000"/>
                    </a:schemeClr>
                  </a:gs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+mj-ea"/>
                  <a:ea typeface="+mj-ea"/>
                </a:endParaRPr>
              </a:p>
            </p:txBody>
          </p:sp>
          <p:sp>
            <p:nvSpPr>
              <p:cNvPr id="116" name="圆角矩形 115"/>
              <p:cNvSpPr/>
              <p:nvPr/>
            </p:nvSpPr>
            <p:spPr>
              <a:xfrm>
                <a:off x="4351924" y="1373342"/>
                <a:ext cx="5775624" cy="2584452"/>
              </a:xfrm>
              <a:prstGeom prst="roundRect">
                <a:avLst/>
              </a:prstGeom>
              <a:gradFill>
                <a:gsLst>
                  <a:gs pos="42000">
                    <a:srgbClr val="F0F0F0"/>
                  </a:gs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+mj-ea"/>
                  <a:ea typeface="+mj-ea"/>
                </a:endParaRPr>
              </a:p>
            </p:txBody>
          </p:sp>
        </p:grpSp>
        <p:sp>
          <p:nvSpPr>
            <p:cNvPr id="114" name="TextBox 20"/>
            <p:cNvSpPr txBox="1"/>
            <p:nvPr/>
          </p:nvSpPr>
          <p:spPr>
            <a:xfrm>
              <a:off x="831250" y="3331792"/>
              <a:ext cx="1999302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zh-CN"/>
              </a:defPPr>
              <a:lvl1pPr algn="ctr">
                <a:defRPr sz="14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r>
                <a:rPr lang="tr-TR" altLang="zh-CN" dirty="0" err="1">
                  <a:solidFill>
                    <a:schemeClr val="accent1"/>
                  </a:solidFill>
                  <a:latin typeface="+mj-ea"/>
                  <a:ea typeface="+mj-ea"/>
                </a:rPr>
                <a:t>Inform</a:t>
              </a:r>
              <a:endParaRPr lang="zh-CN" altLang="en-US" dirty="0">
                <a:solidFill>
                  <a:schemeClr val="accent1"/>
                </a:solidFill>
                <a:latin typeface="+mj-ea"/>
                <a:ea typeface="+mj-ea"/>
              </a:endParaRPr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97391078"/>
      </p:ext>
    </p:extLst>
  </p:cSld>
  <p:clrMapOvr>
    <a:masterClrMapping/>
  </p:clrMapOvr>
  <p:transition spd="slow" advClick="0" advTm="0">
    <p:comb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accel="58000" fill="hold" nodeType="afterEffect" p14:presetBounceEnd="5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8000">
                                          <p:cBhvr additive="base">
                                            <p:cTn id="7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8000">
                                          <p:cBhvr additive="base">
                                            <p:cTn id="8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" dur="500"/>
                                            <p:tgtEl>
                                              <p:spTgt spid="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13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5" dur="500"/>
                                            <p:tgtEl>
                                              <p:spTgt spid="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17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9" dur="500"/>
                                            <p:tgtEl>
                                              <p:spTgt spid="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21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3" dur="500"/>
                                            <p:tgtEl>
                                              <p:spTgt spid="9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8" dur="500"/>
                                            <p:tgtEl>
                                              <p:spTgt spid="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30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2" dur="500"/>
                                            <p:tgtEl>
                                              <p:spTgt spid="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3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34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6" dur="5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7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38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10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3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5" dur="500"/>
                                            <p:tgtEl>
                                              <p:spTgt spid="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6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47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9" dur="500"/>
                                            <p:tgtEl>
                                              <p:spTgt spid="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0" fill="hold">
                                <p:stCondLst>
                                  <p:cond delay="5500"/>
                                </p:stCondLst>
                                <p:childTnLst>
                                  <p:par>
                                    <p:cTn id="51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3" dur="500"/>
                                            <p:tgtEl>
                                              <p:spTgt spid="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6" dur="50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7" fill="hold">
                                <p:stCondLst>
                                  <p:cond delay="6000"/>
                                </p:stCondLst>
                                <p:childTnLst>
                                  <p:par>
                                    <p:cTn id="58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0" dur="500"/>
                                            <p:tgtEl>
                                              <p:spTgt spid="10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5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3" fill="hold">
                                <p:stCondLst>
                                  <p:cond delay="6500"/>
                                </p:stCondLst>
                                <p:childTnLst>
                                  <p:par>
                                    <p:cTn id="64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6" dur="50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7" fill="hold">
                                <p:stCondLst>
                                  <p:cond delay="7000"/>
                                </p:stCondLst>
                                <p:childTnLst>
                                  <p:par>
                                    <p:cTn id="68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0" dur="50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1" fill="hold">
                                <p:stCondLst>
                                  <p:cond delay="7500"/>
                                </p:stCondLst>
                                <p:childTnLst>
                                  <p:par>
                                    <p:cTn id="72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4" dur="500"/>
                                            <p:tgtEl>
                                              <p:spTgt spid="11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5" dur="50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50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0" grpId="0" animBg="1"/>
          <p:bldP spid="71" grpId="0" animBg="1"/>
          <p:bldP spid="72" grpId="0" animBg="1"/>
          <p:bldP spid="73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accel="58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" dur="500"/>
                                            <p:tgtEl>
                                              <p:spTgt spid="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13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5" dur="500"/>
                                            <p:tgtEl>
                                              <p:spTgt spid="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17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9" dur="500"/>
                                            <p:tgtEl>
                                              <p:spTgt spid="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21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3" dur="500"/>
                                            <p:tgtEl>
                                              <p:spTgt spid="9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8" dur="500"/>
                                            <p:tgtEl>
                                              <p:spTgt spid="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30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2" dur="500"/>
                                            <p:tgtEl>
                                              <p:spTgt spid="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3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34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6" dur="5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7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38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10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3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5" dur="500"/>
                                            <p:tgtEl>
                                              <p:spTgt spid="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6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47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9" dur="500"/>
                                            <p:tgtEl>
                                              <p:spTgt spid="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0" fill="hold">
                                <p:stCondLst>
                                  <p:cond delay="5500"/>
                                </p:stCondLst>
                                <p:childTnLst>
                                  <p:par>
                                    <p:cTn id="51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3" dur="500"/>
                                            <p:tgtEl>
                                              <p:spTgt spid="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6" dur="50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7" fill="hold">
                                <p:stCondLst>
                                  <p:cond delay="6000"/>
                                </p:stCondLst>
                                <p:childTnLst>
                                  <p:par>
                                    <p:cTn id="58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0" dur="500"/>
                                            <p:tgtEl>
                                              <p:spTgt spid="10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5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3" fill="hold">
                                <p:stCondLst>
                                  <p:cond delay="6500"/>
                                </p:stCondLst>
                                <p:childTnLst>
                                  <p:par>
                                    <p:cTn id="64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6" dur="50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7" fill="hold">
                                <p:stCondLst>
                                  <p:cond delay="7000"/>
                                </p:stCondLst>
                                <p:childTnLst>
                                  <p:par>
                                    <p:cTn id="68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0" dur="50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1" fill="hold">
                                <p:stCondLst>
                                  <p:cond delay="7500"/>
                                </p:stCondLst>
                                <p:childTnLst>
                                  <p:par>
                                    <p:cTn id="72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4" dur="500"/>
                                            <p:tgtEl>
                                              <p:spTgt spid="11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5" dur="50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50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0" grpId="0" animBg="1"/>
          <p:bldP spid="71" grpId="0" animBg="1"/>
          <p:bldP spid="72" grpId="0" animBg="1"/>
          <p:bldP spid="73" grpId="0" animBg="1"/>
        </p:bldLst>
      </p:timing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1"/>
          <p:cNvPicPr>
            <a:picLocks noChangeAspect="1"/>
          </p:cNvPicPr>
          <p:nvPr/>
        </p:nvPicPr>
        <p:blipFill rotWithShape="1"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203200"/>
            <a:ext cx="9141291" cy="4610100"/>
          </a:xfrm>
          <a:prstGeom prst="rect">
            <a:avLst/>
          </a:prstGeom>
        </p:spPr>
      </p:pic>
      <p:pic>
        <p:nvPicPr>
          <p:cNvPr id="9" name="图片 2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69637" y="1477978"/>
            <a:ext cx="1575819" cy="1463804"/>
          </a:xfrm>
          <a:prstGeom prst="rect">
            <a:avLst/>
          </a:prstGeom>
        </p:spPr>
      </p:pic>
      <p:sp>
        <p:nvSpPr>
          <p:cNvPr id="10" name="文本框 5"/>
          <p:cNvSpPr txBox="1"/>
          <p:nvPr/>
        </p:nvSpPr>
        <p:spPr>
          <a:xfrm>
            <a:off x="166254" y="3694549"/>
            <a:ext cx="881148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altLang="zh-CN" sz="4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微软雅黑" panose="020B0503020204020204" pitchFamily="34" charset="-122"/>
              </a:rPr>
              <a:t>THANK YOU !</a:t>
            </a:r>
            <a:endParaRPr lang="zh-CN" altLang="en-US" sz="44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微软雅黑" panose="020B0503020204020204" pitchFamily="34" charset="-122"/>
            </a:endParaRPr>
          </a:p>
        </p:txBody>
      </p:sp>
      <p:sp>
        <p:nvSpPr>
          <p:cNvPr id="11" name="文本框 6"/>
          <p:cNvSpPr txBox="1"/>
          <p:nvPr/>
        </p:nvSpPr>
        <p:spPr>
          <a:xfrm>
            <a:off x="81773" y="4463990"/>
            <a:ext cx="897774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altLang="zh-CN" sz="2800" dirty="0" err="1">
                <a:solidFill>
                  <a:srgbClr val="C00000"/>
                </a:solidFill>
                <a:latin typeface="+mj-lt"/>
                <a:ea typeface="微软雅黑" panose="020B0503020204020204" pitchFamily="34" charset="-122"/>
              </a:rPr>
              <a:t>Fossil</a:t>
            </a:r>
            <a:r>
              <a:rPr lang="tr-TR" altLang="zh-CN" sz="2800" dirty="0">
                <a:solidFill>
                  <a:srgbClr val="C00000"/>
                </a:solidFill>
                <a:latin typeface="+mj-lt"/>
                <a:ea typeface="微软雅黑" panose="020B0503020204020204" pitchFamily="34" charset="-122"/>
              </a:rPr>
              <a:t> </a:t>
            </a:r>
            <a:r>
              <a:rPr lang="tr-TR" altLang="zh-CN" sz="2800" dirty="0" err="1">
                <a:solidFill>
                  <a:srgbClr val="C00000"/>
                </a:solidFill>
                <a:latin typeface="+mj-lt"/>
                <a:ea typeface="微软雅黑" panose="020B0503020204020204" pitchFamily="34" charset="-122"/>
              </a:rPr>
              <a:t>Oil</a:t>
            </a:r>
            <a:r>
              <a:rPr lang="tr-TR" altLang="zh-CN" sz="2800" dirty="0">
                <a:solidFill>
                  <a:srgbClr val="C00000"/>
                </a:solidFill>
                <a:latin typeface="+mj-lt"/>
                <a:ea typeface="微软雅黑" panose="020B0503020204020204" pitchFamily="34" charset="-122"/>
              </a:rPr>
              <a:t> </a:t>
            </a:r>
            <a:r>
              <a:rPr lang="tr-TR" altLang="zh-CN" sz="2800" dirty="0" err="1">
                <a:solidFill>
                  <a:srgbClr val="C00000"/>
                </a:solidFill>
                <a:latin typeface="+mj-lt"/>
                <a:ea typeface="微软雅黑" panose="020B0503020204020204" pitchFamily="34" charset="-122"/>
              </a:rPr>
              <a:t>Powerpoint</a:t>
            </a:r>
            <a:r>
              <a:rPr lang="tr-TR" altLang="zh-CN" sz="2800" dirty="0">
                <a:solidFill>
                  <a:srgbClr val="C00000"/>
                </a:solidFill>
                <a:latin typeface="+mj-lt"/>
                <a:ea typeface="微软雅黑" panose="020B0503020204020204" pitchFamily="34" charset="-122"/>
              </a:rPr>
              <a:t> </a:t>
            </a:r>
            <a:r>
              <a:rPr lang="tr-TR" altLang="zh-CN" sz="2800" dirty="0" err="1">
                <a:solidFill>
                  <a:srgbClr val="C00000"/>
                </a:solidFill>
                <a:latin typeface="+mj-lt"/>
                <a:ea typeface="微软雅黑" panose="020B0503020204020204" pitchFamily="34" charset="-122"/>
              </a:rPr>
              <a:t>Template</a:t>
            </a:r>
            <a:endParaRPr lang="zh-CN" altLang="en-US" sz="2800" dirty="0">
              <a:solidFill>
                <a:srgbClr val="C00000"/>
              </a:solidFill>
              <a:latin typeface="+mj-lt"/>
              <a:ea typeface="微软雅黑" panose="020B0503020204020204" pitchFamily="34" charset="-122"/>
            </a:endParaRPr>
          </a:p>
        </p:txBody>
      </p:sp>
      <p:sp>
        <p:nvSpPr>
          <p:cNvPr id="12" name="文本框 6"/>
          <p:cNvSpPr txBox="1"/>
          <p:nvPr/>
        </p:nvSpPr>
        <p:spPr>
          <a:xfrm>
            <a:off x="7038193" y="4819073"/>
            <a:ext cx="214398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altLang="zh-CN" sz="1200" dirty="0">
                <a:solidFill>
                  <a:srgbClr val="C00000"/>
                </a:solidFill>
                <a:latin typeface="+mj-lt"/>
                <a:ea typeface="微软雅黑" panose="020B0503020204020204" pitchFamily="34" charset="-122"/>
              </a:rPr>
              <a:t>www.freepptbackgrounds.net</a:t>
            </a:r>
            <a:endParaRPr lang="zh-CN" altLang="en-US" sz="1200" dirty="0">
              <a:solidFill>
                <a:srgbClr val="C00000"/>
              </a:solidFill>
              <a:latin typeface="+mj-lt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36708380"/>
      </p:ext>
    </p:extLst>
  </p:cSld>
  <p:clrMapOvr>
    <a:masterClrMapping/>
  </p:clrMapOvr>
  <p:transition spd="slow" advClick="0" advTm="0">
    <p:comb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" dur="10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9" presetID="2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" dur="7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" dur="7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750"/>
                                </p:stCondLst>
                                <p:childTnLst>
                                  <p:par>
                                    <p:cTn id="14" presetID="2" presetClass="entr" presetSubtype="4" fill="hold" grpId="0" nodeType="afterEffect" p14:presetBounceEnd="17333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4000"/>
                                      </p:iterate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17333">
                                          <p:cBhvr additive="base">
                                            <p:cTn id="16" dur="7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17333">
                                          <p:cBhvr additive="base">
                                            <p:cTn id="17" dur="7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3340"/>
                                </p:stCondLst>
                                <p:childTnLst>
                                  <p:par>
                                    <p:cTn id="19" presetID="16" presetClass="entr" presetSubtype="2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21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3840"/>
                                </p:stCondLst>
                                <p:childTnLst>
                                  <p:par>
                                    <p:cTn id="23" presetID="16" presetClass="entr" presetSubtype="2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25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0" grpId="0"/>
          <p:bldP spid="11" grpId="0"/>
          <p:bldP spid="12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" dur="10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9" presetID="2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" dur="7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" dur="7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750"/>
                                </p:stCondLst>
                                <p:childTnLst>
                                  <p:par>
                                    <p:cTn id="14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4000"/>
                                      </p:iterate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" dur="7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" dur="7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3340"/>
                                </p:stCondLst>
                                <p:childTnLst>
                                  <p:par>
                                    <p:cTn id="19" presetID="16" presetClass="entr" presetSubtype="2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21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3840"/>
                                </p:stCondLst>
                                <p:childTnLst>
                                  <p:par>
                                    <p:cTn id="23" presetID="16" presetClass="entr" presetSubtype="2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25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0" grpId="0"/>
          <p:bldP spid="11" grpId="0"/>
          <p:bldP spid="12" grpId="0"/>
        </p:bldLst>
      </p:timing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4" name="Google Shape;1134;p39"/>
          <p:cNvSpPr/>
          <p:nvPr/>
        </p:nvSpPr>
        <p:spPr>
          <a:xfrm>
            <a:off x="1200647" y="2532316"/>
            <a:ext cx="7475809" cy="21856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51" tIns="34266" rIns="68551" bIns="34266" anchor="ctr" anchorCtr="0">
            <a:noAutofit/>
          </a:bodyPr>
          <a:lstStyle/>
          <a:p>
            <a:r>
              <a:rPr lang="tr-TR" sz="675" dirty="0" err="1">
                <a:solidFill>
                  <a:srgbClr val="494429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Free</a:t>
            </a:r>
            <a:r>
              <a:rPr lang="tr-TR" sz="675" dirty="0">
                <a:solidFill>
                  <a:srgbClr val="494429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</a:t>
            </a:r>
            <a:r>
              <a:rPr lang="tr-TR" sz="675" dirty="0" err="1">
                <a:solidFill>
                  <a:srgbClr val="494429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Powerpoint</a:t>
            </a:r>
            <a:r>
              <a:rPr lang="tr-TR" sz="675" dirty="0">
                <a:solidFill>
                  <a:srgbClr val="494429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Templates:                  		</a:t>
            </a:r>
            <a:r>
              <a:rPr lang="tr-TR" sz="675" dirty="0">
                <a:solidFill>
                  <a:srgbClr val="494429"/>
                </a:solidFill>
                <a:latin typeface="Helvetica Neue"/>
                <a:ea typeface="Helvetica Neue"/>
                <a:cs typeface="Helvetica Neue"/>
                <a:sym typeface="Helvetica Neue"/>
                <a:hlinkClick r:id="rId3"/>
              </a:rPr>
              <a:t>https://www.freepptbackgrounds.net/browse</a:t>
            </a:r>
            <a:endParaRPr lang="tr-TR" sz="675" dirty="0">
              <a:solidFill>
                <a:srgbClr val="494429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r>
              <a:rPr lang="tr-TR" sz="675" dirty="0" err="1">
                <a:solidFill>
                  <a:srgbClr val="494429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Abstract</a:t>
            </a:r>
            <a:r>
              <a:rPr lang="tr-TR" sz="675" dirty="0">
                <a:solidFill>
                  <a:srgbClr val="494429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</a:t>
            </a:r>
            <a:r>
              <a:rPr lang="tr-TR" sz="675" dirty="0" err="1">
                <a:solidFill>
                  <a:srgbClr val="494429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Powerpoint</a:t>
            </a:r>
            <a:r>
              <a:rPr lang="tr-TR" sz="675" dirty="0">
                <a:solidFill>
                  <a:srgbClr val="494429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Templates:             		</a:t>
            </a:r>
            <a:r>
              <a:rPr lang="tr-TR" sz="675" dirty="0">
                <a:solidFill>
                  <a:srgbClr val="494429"/>
                </a:solidFill>
                <a:latin typeface="Helvetica Neue"/>
                <a:ea typeface="Helvetica Neue"/>
                <a:cs typeface="Helvetica Neue"/>
                <a:sym typeface="Helvetica Neue"/>
                <a:hlinkClick r:id="rId4"/>
              </a:rPr>
              <a:t>https://www.freepptbackgrounds.net/abstract</a:t>
            </a:r>
            <a:endParaRPr lang="tr-TR" sz="675" dirty="0">
              <a:solidFill>
                <a:srgbClr val="494429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r>
              <a:rPr lang="tr-TR" sz="675" dirty="0" err="1">
                <a:solidFill>
                  <a:srgbClr val="494429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Animal</a:t>
            </a:r>
            <a:r>
              <a:rPr lang="tr-TR" sz="675" dirty="0">
                <a:solidFill>
                  <a:srgbClr val="494429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</a:t>
            </a:r>
            <a:r>
              <a:rPr lang="tr-TR" sz="675" dirty="0" err="1">
                <a:solidFill>
                  <a:srgbClr val="494429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</a:t>
            </a:r>
            <a:r>
              <a:rPr lang="tr-TR" sz="675" dirty="0">
                <a:solidFill>
                  <a:srgbClr val="494429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Wildlife Presentation:			</a:t>
            </a:r>
            <a:r>
              <a:rPr lang="tr-TR" sz="675" dirty="0">
                <a:solidFill>
                  <a:srgbClr val="494429"/>
                </a:solidFill>
                <a:latin typeface="Helvetica Neue"/>
                <a:ea typeface="Helvetica Neue"/>
                <a:cs typeface="Helvetica Neue"/>
                <a:sym typeface="Helvetica Neue"/>
                <a:hlinkClick r:id="rId5"/>
              </a:rPr>
              <a:t>https://www.freepptbackgrounds.net/animals-wildlife</a:t>
            </a:r>
            <a:endParaRPr lang="tr-TR" sz="675" dirty="0">
              <a:solidFill>
                <a:srgbClr val="494429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r>
              <a:rPr lang="tr-TR" sz="675" dirty="0" err="1">
                <a:solidFill>
                  <a:srgbClr val="494429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Love</a:t>
            </a:r>
            <a:r>
              <a:rPr lang="tr-TR" sz="675" dirty="0">
                <a:solidFill>
                  <a:srgbClr val="494429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</a:t>
            </a:r>
            <a:r>
              <a:rPr lang="tr-TR" sz="675" dirty="0" err="1">
                <a:solidFill>
                  <a:srgbClr val="494429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Powerpoint</a:t>
            </a:r>
            <a:r>
              <a:rPr lang="tr-TR" sz="675" dirty="0">
                <a:solidFill>
                  <a:srgbClr val="494429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Templates:			</a:t>
            </a:r>
            <a:r>
              <a:rPr lang="tr-TR" sz="675" dirty="0">
                <a:solidFill>
                  <a:srgbClr val="494429"/>
                </a:solidFill>
                <a:latin typeface="Helvetica Neue"/>
                <a:ea typeface="Helvetica Neue"/>
                <a:cs typeface="Helvetica Neue"/>
                <a:sym typeface="Helvetica Neue"/>
                <a:hlinkClick r:id="rId6"/>
              </a:rPr>
              <a:t>https://www.freepptbackgrounds.net/love</a:t>
            </a:r>
            <a:endParaRPr lang="tr-TR" sz="675" dirty="0">
              <a:solidFill>
                <a:srgbClr val="494429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r>
              <a:rPr lang="tr-TR" sz="675" dirty="0">
                <a:solidFill>
                  <a:srgbClr val="494429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Business &amp; Finance Google </a:t>
            </a:r>
            <a:r>
              <a:rPr lang="tr-TR" sz="675" dirty="0" err="1">
                <a:solidFill>
                  <a:srgbClr val="494429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Slides</a:t>
            </a:r>
            <a:r>
              <a:rPr lang="tr-TR" sz="675" dirty="0">
                <a:solidFill>
                  <a:srgbClr val="494429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:			</a:t>
            </a:r>
            <a:r>
              <a:rPr lang="tr-TR" sz="675" dirty="0">
                <a:solidFill>
                  <a:srgbClr val="494429"/>
                </a:solidFill>
                <a:latin typeface="Helvetica Neue"/>
                <a:ea typeface="Helvetica Neue"/>
                <a:cs typeface="Helvetica Neue"/>
                <a:sym typeface="Helvetica Neue"/>
                <a:hlinkClick r:id="rId7"/>
              </a:rPr>
              <a:t>https://www.freepptbackgrounds.net/business-finance</a:t>
            </a:r>
            <a:endParaRPr lang="tr-TR" sz="675" dirty="0">
              <a:solidFill>
                <a:srgbClr val="494429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r>
              <a:rPr lang="tr-TR" sz="675" dirty="0">
                <a:solidFill>
                  <a:srgbClr val="494429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Music </a:t>
            </a:r>
            <a:r>
              <a:rPr lang="tr-TR" sz="675" dirty="0" err="1">
                <a:solidFill>
                  <a:srgbClr val="494429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Powerpoint</a:t>
            </a:r>
            <a:r>
              <a:rPr lang="tr-TR" sz="675" dirty="0">
                <a:solidFill>
                  <a:srgbClr val="494429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</a:t>
            </a:r>
            <a:r>
              <a:rPr lang="tr-TR" sz="675" dirty="0" err="1">
                <a:solidFill>
                  <a:srgbClr val="494429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Slides</a:t>
            </a:r>
            <a:r>
              <a:rPr lang="tr-TR" sz="675" dirty="0">
                <a:solidFill>
                  <a:srgbClr val="494429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:			</a:t>
            </a:r>
            <a:r>
              <a:rPr lang="tr-TR" sz="675" dirty="0">
                <a:solidFill>
                  <a:srgbClr val="494429"/>
                </a:solidFill>
                <a:latin typeface="Helvetica Neue"/>
                <a:ea typeface="Helvetica Neue"/>
                <a:cs typeface="Helvetica Neue"/>
                <a:sym typeface="Helvetica Neue"/>
                <a:hlinkClick r:id="rId8"/>
              </a:rPr>
              <a:t>https://www.freepptbackgrounds.net/music</a:t>
            </a:r>
            <a:endParaRPr lang="tr-TR" sz="675" dirty="0">
              <a:solidFill>
                <a:srgbClr val="494429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r>
              <a:rPr lang="tr-TR" sz="675" dirty="0" err="1">
                <a:solidFill>
                  <a:srgbClr val="494429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Christmas</a:t>
            </a:r>
            <a:r>
              <a:rPr lang="tr-TR" sz="675" dirty="0">
                <a:solidFill>
                  <a:srgbClr val="494429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Google </a:t>
            </a:r>
            <a:r>
              <a:rPr lang="tr-TR" sz="675" dirty="0" err="1">
                <a:solidFill>
                  <a:srgbClr val="494429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Slides</a:t>
            </a:r>
            <a:r>
              <a:rPr lang="tr-TR" sz="675" dirty="0">
                <a:solidFill>
                  <a:srgbClr val="494429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:			</a:t>
            </a:r>
            <a:r>
              <a:rPr lang="tr-TR" sz="675" dirty="0">
                <a:solidFill>
                  <a:srgbClr val="494429"/>
                </a:solidFill>
                <a:latin typeface="Helvetica Neue"/>
                <a:ea typeface="Helvetica Neue"/>
                <a:cs typeface="Helvetica Neue"/>
                <a:sym typeface="Helvetica Neue"/>
                <a:hlinkClick r:id="rId9"/>
              </a:rPr>
              <a:t>https://www.freepptbackgrounds.net/christmas</a:t>
            </a:r>
            <a:endParaRPr lang="tr-TR" sz="675" dirty="0">
              <a:solidFill>
                <a:srgbClr val="494429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r>
              <a:rPr lang="tr-TR" sz="675" dirty="0" err="1">
                <a:solidFill>
                  <a:srgbClr val="494429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Education</a:t>
            </a:r>
            <a:r>
              <a:rPr lang="tr-TR" sz="675" dirty="0">
                <a:solidFill>
                  <a:srgbClr val="494429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Google </a:t>
            </a:r>
            <a:r>
              <a:rPr lang="tr-TR" sz="675" dirty="0" err="1">
                <a:solidFill>
                  <a:srgbClr val="494429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Slides</a:t>
            </a:r>
            <a:r>
              <a:rPr lang="tr-TR" sz="675" dirty="0">
                <a:solidFill>
                  <a:srgbClr val="494429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:			</a:t>
            </a:r>
            <a:r>
              <a:rPr lang="tr-TR" sz="675" dirty="0">
                <a:solidFill>
                  <a:srgbClr val="494429"/>
                </a:solidFill>
                <a:latin typeface="Helvetica Neue"/>
                <a:ea typeface="Helvetica Neue"/>
                <a:cs typeface="Helvetica Neue"/>
                <a:sym typeface="Helvetica Neue"/>
                <a:hlinkClick r:id="rId10"/>
              </a:rPr>
              <a:t>https://www.freepptbackgrounds.net/education</a:t>
            </a:r>
            <a:endParaRPr lang="tr-TR" sz="675" dirty="0">
              <a:solidFill>
                <a:srgbClr val="494429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r>
              <a:rPr lang="tr-TR" sz="675" dirty="0" err="1">
                <a:solidFill>
                  <a:srgbClr val="494429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Flowers</a:t>
            </a:r>
            <a:r>
              <a:rPr lang="tr-TR" sz="675" dirty="0">
                <a:solidFill>
                  <a:srgbClr val="494429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</a:t>
            </a:r>
            <a:r>
              <a:rPr lang="tr-TR" sz="675" dirty="0" err="1">
                <a:solidFill>
                  <a:srgbClr val="494429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Powerpoint</a:t>
            </a:r>
            <a:r>
              <a:rPr lang="tr-TR" sz="675" dirty="0">
                <a:solidFill>
                  <a:srgbClr val="494429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Templates:			</a:t>
            </a:r>
            <a:r>
              <a:rPr lang="tr-TR" sz="675" dirty="0">
                <a:solidFill>
                  <a:srgbClr val="494429"/>
                </a:solidFill>
                <a:latin typeface="Helvetica Neue"/>
                <a:ea typeface="Helvetica Neue"/>
                <a:cs typeface="Helvetica Neue"/>
                <a:sym typeface="Helvetica Neue"/>
                <a:hlinkClick r:id="rId11"/>
              </a:rPr>
              <a:t>https://www.freepptbackgrounds.net/flowers</a:t>
            </a:r>
            <a:endParaRPr lang="tr-TR" sz="675" dirty="0">
              <a:solidFill>
                <a:srgbClr val="494429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r>
              <a:rPr lang="tr-TR" sz="675" dirty="0" err="1">
                <a:solidFill>
                  <a:srgbClr val="494429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Food</a:t>
            </a:r>
            <a:r>
              <a:rPr lang="tr-TR" sz="675" dirty="0">
                <a:solidFill>
                  <a:srgbClr val="494429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</a:t>
            </a:r>
            <a:r>
              <a:rPr lang="tr-TR" sz="675" dirty="0" err="1">
                <a:solidFill>
                  <a:srgbClr val="494429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</a:t>
            </a:r>
            <a:r>
              <a:rPr lang="tr-TR" sz="675" dirty="0">
                <a:solidFill>
                  <a:srgbClr val="494429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</a:t>
            </a:r>
            <a:r>
              <a:rPr lang="tr-TR" sz="675" dirty="0" err="1">
                <a:solidFill>
                  <a:srgbClr val="494429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Drinks</a:t>
            </a:r>
            <a:r>
              <a:rPr lang="tr-TR" sz="675" dirty="0">
                <a:solidFill>
                  <a:srgbClr val="494429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</a:t>
            </a:r>
            <a:r>
              <a:rPr lang="tr-TR" sz="675" dirty="0" err="1">
                <a:solidFill>
                  <a:srgbClr val="494429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Slides</a:t>
            </a:r>
            <a:r>
              <a:rPr lang="tr-TR" sz="675" dirty="0">
                <a:solidFill>
                  <a:srgbClr val="494429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:			</a:t>
            </a:r>
            <a:r>
              <a:rPr lang="tr-TR" sz="675" dirty="0">
                <a:solidFill>
                  <a:srgbClr val="494429"/>
                </a:solidFill>
                <a:latin typeface="Helvetica Neue"/>
                <a:ea typeface="Helvetica Neue"/>
                <a:cs typeface="Helvetica Neue"/>
                <a:sym typeface="Helvetica Neue"/>
                <a:hlinkClick r:id="rId12"/>
              </a:rPr>
              <a:t>https://www.freepptbackgrounds.net/food-drink</a:t>
            </a:r>
            <a:endParaRPr lang="tr-TR" sz="675" dirty="0">
              <a:solidFill>
                <a:srgbClr val="494429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r>
              <a:rPr lang="tr-TR" sz="675" dirty="0" err="1">
                <a:solidFill>
                  <a:srgbClr val="494429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Flags</a:t>
            </a:r>
            <a:r>
              <a:rPr lang="tr-TR" sz="675" dirty="0">
                <a:solidFill>
                  <a:srgbClr val="494429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</a:t>
            </a:r>
            <a:r>
              <a:rPr lang="tr-TR" sz="675" dirty="0" err="1">
                <a:solidFill>
                  <a:srgbClr val="494429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Powerpoint</a:t>
            </a:r>
            <a:r>
              <a:rPr lang="tr-TR" sz="675" dirty="0">
                <a:solidFill>
                  <a:srgbClr val="494429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Templates:			</a:t>
            </a:r>
            <a:r>
              <a:rPr lang="tr-TR" sz="675" dirty="0">
                <a:solidFill>
                  <a:srgbClr val="494429"/>
                </a:solidFill>
                <a:latin typeface="Helvetica Neue"/>
                <a:ea typeface="Helvetica Neue"/>
                <a:cs typeface="Helvetica Neue"/>
                <a:sym typeface="Helvetica Neue"/>
                <a:hlinkClick r:id="rId13"/>
              </a:rPr>
              <a:t>https://www.freepptbackgrounds.net/flags</a:t>
            </a:r>
            <a:endParaRPr lang="tr-TR" sz="675" dirty="0">
              <a:solidFill>
                <a:srgbClr val="494429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r>
              <a:rPr lang="tr-TR" sz="675" dirty="0" err="1">
                <a:solidFill>
                  <a:srgbClr val="494429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Medical</a:t>
            </a:r>
            <a:r>
              <a:rPr lang="tr-TR" sz="675" dirty="0">
                <a:solidFill>
                  <a:srgbClr val="494429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Google </a:t>
            </a:r>
            <a:r>
              <a:rPr lang="tr-TR" sz="675" dirty="0" err="1">
                <a:solidFill>
                  <a:srgbClr val="494429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Slides</a:t>
            </a:r>
            <a:r>
              <a:rPr lang="tr-TR" sz="675" dirty="0">
                <a:solidFill>
                  <a:srgbClr val="494429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:			</a:t>
            </a:r>
            <a:r>
              <a:rPr lang="tr-TR" sz="675" dirty="0">
                <a:solidFill>
                  <a:srgbClr val="494429"/>
                </a:solidFill>
                <a:latin typeface="Helvetica Neue"/>
                <a:ea typeface="Helvetica Neue"/>
                <a:cs typeface="Helvetica Neue"/>
                <a:sym typeface="Helvetica Neue"/>
                <a:hlinkClick r:id="rId14"/>
              </a:rPr>
              <a:t>https://www.freepptbackgrounds.net/healthcare-medical</a:t>
            </a:r>
            <a:endParaRPr lang="tr-TR" sz="675" dirty="0">
              <a:solidFill>
                <a:srgbClr val="494429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r>
              <a:rPr lang="tr-TR" sz="675" dirty="0">
                <a:solidFill>
                  <a:srgbClr val="494429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Nature </a:t>
            </a:r>
            <a:r>
              <a:rPr lang="tr-TR" sz="675" dirty="0" err="1">
                <a:solidFill>
                  <a:srgbClr val="494429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Powerpoint</a:t>
            </a:r>
            <a:r>
              <a:rPr lang="tr-TR" sz="675" dirty="0">
                <a:solidFill>
                  <a:srgbClr val="494429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Templates:			</a:t>
            </a:r>
            <a:r>
              <a:rPr lang="tr-TR" sz="675" dirty="0">
                <a:solidFill>
                  <a:srgbClr val="494429"/>
                </a:solidFill>
                <a:latin typeface="Helvetica Neue"/>
                <a:ea typeface="Helvetica Neue"/>
                <a:cs typeface="Helvetica Neue"/>
                <a:sym typeface="Helvetica Neue"/>
                <a:hlinkClick r:id="rId15"/>
              </a:rPr>
              <a:t>https://www.freepptbackgrounds.net/nature</a:t>
            </a:r>
            <a:endParaRPr lang="tr-TR" sz="675" dirty="0">
              <a:solidFill>
                <a:srgbClr val="494429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r>
              <a:rPr lang="tr-TR" sz="675" dirty="0" err="1">
                <a:solidFill>
                  <a:srgbClr val="494429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Religious</a:t>
            </a:r>
            <a:r>
              <a:rPr lang="tr-TR" sz="675" dirty="0">
                <a:solidFill>
                  <a:srgbClr val="494429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Google </a:t>
            </a:r>
            <a:r>
              <a:rPr lang="tr-TR" sz="675" dirty="0" err="1">
                <a:solidFill>
                  <a:srgbClr val="494429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Slides</a:t>
            </a:r>
            <a:r>
              <a:rPr lang="tr-TR" sz="675" dirty="0">
                <a:solidFill>
                  <a:srgbClr val="494429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:			</a:t>
            </a:r>
            <a:r>
              <a:rPr lang="tr-TR" sz="675" dirty="0">
                <a:solidFill>
                  <a:srgbClr val="494429"/>
                </a:solidFill>
                <a:latin typeface="Helvetica Neue"/>
                <a:ea typeface="Helvetica Neue"/>
                <a:cs typeface="Helvetica Neue"/>
                <a:sym typeface="Helvetica Neue"/>
                <a:hlinkClick r:id="rId16"/>
              </a:rPr>
              <a:t>https://www.freepptbackgrounds.net/religious</a:t>
            </a:r>
            <a:endParaRPr lang="tr-TR" sz="675" dirty="0">
              <a:solidFill>
                <a:srgbClr val="494429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r>
              <a:rPr lang="tr-TR" sz="675" dirty="0">
                <a:solidFill>
                  <a:srgbClr val="494429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Sports </a:t>
            </a:r>
            <a:r>
              <a:rPr lang="tr-TR" sz="675" dirty="0" err="1">
                <a:solidFill>
                  <a:srgbClr val="494429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Powerpoint</a:t>
            </a:r>
            <a:r>
              <a:rPr lang="tr-TR" sz="675" dirty="0">
                <a:solidFill>
                  <a:srgbClr val="494429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</a:t>
            </a:r>
            <a:r>
              <a:rPr lang="tr-TR" sz="675" dirty="0" err="1">
                <a:solidFill>
                  <a:srgbClr val="494429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Slides</a:t>
            </a:r>
            <a:r>
              <a:rPr lang="tr-TR" sz="675" dirty="0">
                <a:solidFill>
                  <a:srgbClr val="494429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:			</a:t>
            </a:r>
            <a:r>
              <a:rPr lang="tr-TR" sz="675" dirty="0">
                <a:solidFill>
                  <a:srgbClr val="494429"/>
                </a:solidFill>
                <a:latin typeface="Helvetica Neue"/>
                <a:ea typeface="Helvetica Neue"/>
                <a:cs typeface="Helvetica Neue"/>
                <a:sym typeface="Helvetica Neue"/>
                <a:hlinkClick r:id="rId17"/>
              </a:rPr>
              <a:t>https://www.freepptbackgrounds.net/sports</a:t>
            </a:r>
            <a:endParaRPr lang="tr-TR" sz="675" dirty="0">
              <a:solidFill>
                <a:srgbClr val="494429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r>
              <a:rPr lang="tr-TR" sz="675" dirty="0" err="1">
                <a:solidFill>
                  <a:srgbClr val="494429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Technology</a:t>
            </a:r>
            <a:r>
              <a:rPr lang="tr-TR" sz="675" dirty="0">
                <a:solidFill>
                  <a:srgbClr val="494429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Google </a:t>
            </a:r>
            <a:r>
              <a:rPr lang="tr-TR" sz="675" dirty="0" err="1">
                <a:solidFill>
                  <a:srgbClr val="494429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Slides</a:t>
            </a:r>
            <a:r>
              <a:rPr lang="tr-TR" sz="675" dirty="0">
                <a:solidFill>
                  <a:srgbClr val="494429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:			</a:t>
            </a:r>
            <a:r>
              <a:rPr lang="tr-TR" sz="675" dirty="0">
                <a:solidFill>
                  <a:srgbClr val="494429"/>
                </a:solidFill>
                <a:latin typeface="Helvetica Neue"/>
                <a:ea typeface="Helvetica Neue"/>
                <a:cs typeface="Helvetica Neue"/>
                <a:sym typeface="Helvetica Neue"/>
                <a:hlinkClick r:id="rId18"/>
              </a:rPr>
              <a:t>https://www.freepptbackgrounds.net/technologies</a:t>
            </a:r>
            <a:endParaRPr lang="tr-TR" sz="675" dirty="0">
              <a:solidFill>
                <a:srgbClr val="494429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r>
              <a:rPr lang="tr-TR" sz="675" dirty="0" err="1">
                <a:solidFill>
                  <a:srgbClr val="494429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Transportation</a:t>
            </a:r>
            <a:r>
              <a:rPr lang="tr-TR" sz="675" dirty="0">
                <a:solidFill>
                  <a:srgbClr val="494429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</a:t>
            </a:r>
            <a:r>
              <a:rPr lang="tr-TR" sz="675" dirty="0" err="1">
                <a:solidFill>
                  <a:srgbClr val="494429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Powerpoint</a:t>
            </a:r>
            <a:r>
              <a:rPr lang="tr-TR" sz="675" dirty="0">
                <a:solidFill>
                  <a:srgbClr val="494429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Templates:	</a:t>
            </a:r>
            <a:r>
              <a:rPr lang="tr-TR" sz="675">
                <a:solidFill>
                  <a:srgbClr val="494429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</a:t>
            </a:r>
            <a:r>
              <a:rPr lang="tr-TR" sz="675">
                <a:solidFill>
                  <a:srgbClr val="494429"/>
                </a:solidFill>
                <a:latin typeface="Helvetica Neue"/>
                <a:ea typeface="Helvetica Neue"/>
                <a:cs typeface="Helvetica Neue"/>
                <a:sym typeface="Helvetica Neue"/>
                <a:hlinkClick r:id="rId19"/>
              </a:rPr>
              <a:t>https</a:t>
            </a:r>
            <a:r>
              <a:rPr lang="tr-TR" sz="675" dirty="0">
                <a:solidFill>
                  <a:srgbClr val="494429"/>
                </a:solidFill>
                <a:latin typeface="Helvetica Neue"/>
                <a:ea typeface="Helvetica Neue"/>
                <a:cs typeface="Helvetica Neue"/>
                <a:sym typeface="Helvetica Neue"/>
                <a:hlinkClick r:id="rId19"/>
              </a:rPr>
              <a:t>://www.freepptbackgrounds.net/car-transportation</a:t>
            </a:r>
            <a:endParaRPr lang="tr-TR" sz="675" dirty="0">
              <a:solidFill>
                <a:srgbClr val="494429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1135" name="Google Shape;1135;p39"/>
          <p:cNvSpPr/>
          <p:nvPr/>
        </p:nvSpPr>
        <p:spPr>
          <a:xfrm>
            <a:off x="1190" y="1442516"/>
            <a:ext cx="9141620" cy="10696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spcFirstLastPara="1" wrap="square" lIns="68551" tIns="34266" rIns="68551" bIns="34266" anchor="ctr" anchorCtr="0">
            <a:noAutofit/>
          </a:bodyPr>
          <a:lstStyle/>
          <a:p>
            <a:endParaRPr sz="1349">
              <a:solidFill>
                <a:srgbClr val="47984B"/>
              </a:solidFill>
              <a:highlight>
                <a:srgbClr val="47984B"/>
              </a:highlight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36" name="Google Shape;1136;p39"/>
          <p:cNvSpPr/>
          <p:nvPr/>
        </p:nvSpPr>
        <p:spPr>
          <a:xfrm>
            <a:off x="4701338" y="1606827"/>
            <a:ext cx="3975118" cy="7409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51" tIns="34266" rIns="68551" bIns="34266" anchor="t" anchorCtr="0">
            <a:noAutofit/>
          </a:bodyPr>
          <a:lstStyle/>
          <a:p>
            <a:r>
              <a:rPr lang="tr-TR" sz="1499" b="1" dirty="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Google </a:t>
            </a:r>
            <a:r>
              <a:rPr lang="tr-TR" sz="1499" b="1" dirty="0" err="1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Slides</a:t>
            </a:r>
            <a:endParaRPr sz="900" b="1" dirty="0">
              <a:solidFill>
                <a:srgbClr val="FFFFFF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SzPts val="1200"/>
              <a:buFont typeface="Noto Sans Symbols"/>
              <a:buChar char="■"/>
            </a:pPr>
            <a:r>
              <a:rPr lang="tr-TR" sz="900" dirty="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Select </a:t>
            </a:r>
            <a:r>
              <a:rPr lang="tr-TR" sz="900" dirty="0" err="1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slide</a:t>
            </a:r>
            <a:r>
              <a:rPr lang="tr-TR" sz="900" dirty="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</a:t>
            </a:r>
            <a:r>
              <a:rPr lang="tr-TR" sz="900" dirty="0" err="1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</a:t>
            </a:r>
            <a:r>
              <a:rPr lang="tr-TR" sz="900" dirty="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</a:t>
            </a:r>
            <a:r>
              <a:rPr lang="tr-TR" sz="900" dirty="0" err="1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edit</a:t>
            </a:r>
            <a:r>
              <a:rPr lang="tr-TR" sz="900" dirty="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</a:t>
            </a:r>
            <a:r>
              <a:rPr lang="tr-TR" sz="900" dirty="0" err="1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your</a:t>
            </a:r>
            <a:r>
              <a:rPr lang="tr-TR" sz="900" dirty="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</a:t>
            </a:r>
            <a:r>
              <a:rPr lang="tr-TR" sz="900" dirty="0" err="1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presentation</a:t>
            </a:r>
            <a:endParaRPr sz="900" dirty="0">
              <a:solidFill>
                <a:srgbClr val="FFFFFF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SzPts val="1200"/>
              <a:buFont typeface="Noto Sans Symbols"/>
              <a:buChar char="■"/>
            </a:pPr>
            <a:r>
              <a:rPr lang="tr-TR" sz="900" dirty="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</a:t>
            </a:r>
            <a:r>
              <a:rPr lang="tr-TR" sz="900" dirty="0" err="1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You</a:t>
            </a:r>
            <a:r>
              <a:rPr lang="tr-TR" sz="900" dirty="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can </a:t>
            </a:r>
            <a:r>
              <a:rPr lang="tr-TR" sz="900" dirty="0" err="1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download</a:t>
            </a:r>
            <a:r>
              <a:rPr lang="tr-TR" sz="900" dirty="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</a:t>
            </a:r>
            <a:r>
              <a:rPr lang="tr-TR" sz="900" dirty="0" err="1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</a:t>
            </a:r>
            <a:r>
              <a:rPr lang="tr-TR" sz="900" dirty="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</a:t>
            </a:r>
            <a:r>
              <a:rPr lang="tr-TR" sz="900" dirty="0" err="1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share</a:t>
            </a:r>
            <a:r>
              <a:rPr lang="tr-TR" sz="900" dirty="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</a:t>
            </a:r>
            <a:r>
              <a:rPr lang="tr-TR" sz="900" dirty="0" err="1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your</a:t>
            </a:r>
            <a:r>
              <a:rPr lang="tr-TR" sz="900" dirty="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</a:t>
            </a:r>
            <a:r>
              <a:rPr lang="tr-TR" sz="900" dirty="0" err="1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presentation</a:t>
            </a:r>
            <a:r>
              <a:rPr lang="tr-TR" sz="900" dirty="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!</a:t>
            </a:r>
            <a:endParaRPr sz="900" dirty="0">
              <a:solidFill>
                <a:srgbClr val="FFFFFF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1137" name="Google Shape;1137;p39"/>
          <p:cNvSpPr/>
          <p:nvPr/>
        </p:nvSpPr>
        <p:spPr>
          <a:xfrm>
            <a:off x="596881" y="1606828"/>
            <a:ext cx="3975119" cy="7409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51" tIns="34266" rIns="68551" bIns="34266" anchor="t" anchorCtr="0">
            <a:noAutofit/>
          </a:bodyPr>
          <a:lstStyle/>
          <a:p>
            <a:r>
              <a:rPr lang="tr-TR" sz="1499" b="1" dirty="0" err="1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Powerpoint</a:t>
            </a:r>
            <a:r>
              <a:rPr lang="tr-TR" sz="1499" b="1" dirty="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Templates</a:t>
            </a:r>
            <a:endParaRPr sz="788" b="1" dirty="0">
              <a:solidFill>
                <a:srgbClr val="FFFFFF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SzPts val="1200"/>
              <a:buFont typeface="Noto Sans Symbols"/>
              <a:buChar char="■"/>
            </a:pPr>
            <a:r>
              <a:rPr lang="tr-TR" sz="900" dirty="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</a:t>
            </a:r>
            <a:r>
              <a:rPr lang="tr-TR" sz="900" dirty="0" err="1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Free</a:t>
            </a:r>
            <a:r>
              <a:rPr lang="tr-TR" sz="900" dirty="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</a:t>
            </a:r>
            <a:r>
              <a:rPr lang="tr-TR" sz="900" dirty="0" err="1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Powerpoint</a:t>
            </a:r>
            <a:r>
              <a:rPr lang="tr-TR" sz="900" dirty="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Presentation </a:t>
            </a:r>
            <a:r>
              <a:rPr lang="tr-TR" sz="900" dirty="0" err="1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Template</a:t>
            </a:r>
            <a:r>
              <a:rPr lang="tr-TR" sz="900" dirty="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(.PPTX)</a:t>
            </a:r>
            <a:endParaRPr sz="900" dirty="0">
              <a:solidFill>
                <a:srgbClr val="FFFFFF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SzPts val="1200"/>
              <a:buFont typeface="Noto Sans Symbols"/>
              <a:buChar char="■"/>
            </a:pPr>
            <a:r>
              <a:rPr lang="tr-TR" sz="900" dirty="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</a:t>
            </a:r>
            <a:r>
              <a:rPr lang="tr-TR" sz="900" dirty="0" err="1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You</a:t>
            </a:r>
            <a:r>
              <a:rPr lang="tr-TR" sz="900" dirty="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can </a:t>
            </a:r>
            <a:r>
              <a:rPr lang="tr-TR" sz="900" dirty="0" err="1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upload</a:t>
            </a:r>
            <a:r>
              <a:rPr lang="tr-TR" sz="900" dirty="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Google </a:t>
            </a:r>
            <a:r>
              <a:rPr lang="tr-TR" sz="900" dirty="0" err="1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Slides</a:t>
            </a:r>
            <a:r>
              <a:rPr lang="tr-TR" sz="900" dirty="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..</a:t>
            </a:r>
            <a:endParaRPr sz="900" dirty="0">
              <a:solidFill>
                <a:srgbClr val="FFFFFF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1138" name="Google Shape;1138;p39"/>
          <p:cNvSpPr txBox="1"/>
          <p:nvPr/>
        </p:nvSpPr>
        <p:spPr>
          <a:xfrm>
            <a:off x="709784" y="421762"/>
            <a:ext cx="7575476" cy="7615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51" tIns="34266" rIns="68551" bIns="34266" anchor="t" anchorCtr="0">
            <a:noAutofit/>
          </a:bodyPr>
          <a:lstStyle/>
          <a:p>
            <a:pPr algn="ctr"/>
            <a:r>
              <a:rPr lang="tr-TR" sz="4499" dirty="0" err="1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Free</a:t>
            </a:r>
            <a:r>
              <a:rPr lang="tr-TR" sz="4499" b="1" dirty="0" err="1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PPT</a:t>
            </a:r>
            <a:r>
              <a:rPr lang="tr-TR" sz="4499" dirty="0" err="1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Backgrounds.net</a:t>
            </a:r>
            <a:endParaRPr sz="4499" dirty="0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  <p:extLst>
      <p:ext uri="{BB962C8B-B14F-4D97-AF65-F5344CB8AC3E}">
        <p14:creationId xmlns:p14="http://schemas.microsoft.com/office/powerpoint/2010/main" val="36242097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1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8" cstate="email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520700"/>
            <a:ext cx="9141291" cy="2692400"/>
          </a:xfrm>
          <a:prstGeom prst="rect">
            <a:avLst/>
          </a:prstGeom>
        </p:spPr>
      </p:pic>
      <p:sp>
        <p:nvSpPr>
          <p:cNvPr id="8" name="MH_Others_1"/>
          <p:cNvSpPr/>
          <p:nvPr>
            <p:custDataLst>
              <p:tags r:id="rId1"/>
            </p:custDataLst>
          </p:nvPr>
        </p:nvSpPr>
        <p:spPr>
          <a:xfrm>
            <a:off x="92018" y="878065"/>
            <a:ext cx="434711" cy="822838"/>
          </a:xfrm>
          <a:custGeom>
            <a:avLst/>
            <a:gdLst>
              <a:gd name="connsiteX0" fmla="*/ 1 w 776515"/>
              <a:gd name="connsiteY0" fmla="*/ 0 h 1553028"/>
              <a:gd name="connsiteX1" fmla="*/ 776515 w 776515"/>
              <a:gd name="connsiteY1" fmla="*/ 776514 h 1553028"/>
              <a:gd name="connsiteX2" fmla="*/ 1 w 776515"/>
              <a:gd name="connsiteY2" fmla="*/ 1553028 h 1553028"/>
              <a:gd name="connsiteX3" fmla="*/ 0 w 776515"/>
              <a:gd name="connsiteY3" fmla="*/ 1553028 h 1553028"/>
              <a:gd name="connsiteX4" fmla="*/ 0 w 776515"/>
              <a:gd name="connsiteY4" fmla="*/ 0 h 15530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76515" h="1553028">
                <a:moveTo>
                  <a:pt x="1" y="0"/>
                </a:moveTo>
                <a:cubicBezTo>
                  <a:pt x="428858" y="0"/>
                  <a:pt x="776515" y="347657"/>
                  <a:pt x="776515" y="776514"/>
                </a:cubicBezTo>
                <a:cubicBezTo>
                  <a:pt x="776515" y="1205371"/>
                  <a:pt x="428858" y="1553028"/>
                  <a:pt x="1" y="1553028"/>
                </a:cubicBezTo>
                <a:lnTo>
                  <a:pt x="0" y="1553028"/>
                </a:lnTo>
                <a:lnTo>
                  <a:pt x="0" y="0"/>
                </a:lnTo>
                <a:close/>
              </a:path>
            </a:pathLst>
          </a:custGeom>
          <a:solidFill>
            <a:srgbClr val="FFF46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>
              <a:latin typeface="+mj-lt"/>
            </a:endParaRPr>
          </a:p>
        </p:txBody>
      </p:sp>
      <p:sp>
        <p:nvSpPr>
          <p:cNvPr id="10" name="MH_Others_3"/>
          <p:cNvSpPr/>
          <p:nvPr>
            <p:custDataLst>
              <p:tags r:id="rId2"/>
            </p:custDataLst>
          </p:nvPr>
        </p:nvSpPr>
        <p:spPr>
          <a:xfrm>
            <a:off x="-1" y="878065"/>
            <a:ext cx="64054" cy="822838"/>
          </a:xfrm>
          <a:custGeom>
            <a:avLst/>
            <a:gdLst>
              <a:gd name="connsiteX0" fmla="*/ 0 w 63524"/>
              <a:gd name="connsiteY0" fmla="*/ 0 h 816033"/>
              <a:gd name="connsiteX1" fmla="*/ 1 w 63524"/>
              <a:gd name="connsiteY1" fmla="*/ 0 h 816033"/>
              <a:gd name="connsiteX2" fmla="*/ 63524 w 63524"/>
              <a:gd name="connsiteY2" fmla="*/ 6061 h 816033"/>
              <a:gd name="connsiteX3" fmla="*/ 63524 w 63524"/>
              <a:gd name="connsiteY3" fmla="*/ 809972 h 816033"/>
              <a:gd name="connsiteX4" fmla="*/ 1 w 63524"/>
              <a:gd name="connsiteY4" fmla="*/ 816033 h 816033"/>
              <a:gd name="connsiteX5" fmla="*/ 0 w 63524"/>
              <a:gd name="connsiteY5" fmla="*/ 816033 h 8160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3524" h="816033">
                <a:moveTo>
                  <a:pt x="0" y="0"/>
                </a:moveTo>
                <a:lnTo>
                  <a:pt x="1" y="0"/>
                </a:lnTo>
                <a:lnTo>
                  <a:pt x="63524" y="6061"/>
                </a:lnTo>
                <a:lnTo>
                  <a:pt x="63524" y="809972"/>
                </a:lnTo>
                <a:lnTo>
                  <a:pt x="1" y="816033"/>
                </a:lnTo>
                <a:lnTo>
                  <a:pt x="0" y="816033"/>
                </a:lnTo>
                <a:close/>
              </a:path>
            </a:pathLst>
          </a:custGeom>
          <a:solidFill>
            <a:srgbClr val="FFF46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algn="ctr"/>
            <a:endParaRPr lang="zh-CN" altLang="en-US" sz="1013">
              <a:latin typeface="+mj-lt"/>
            </a:endParaRPr>
          </a:p>
        </p:txBody>
      </p:sp>
      <p:sp>
        <p:nvSpPr>
          <p:cNvPr id="11" name="MH_Entry_1">
            <a:hlinkClick r:id="rId10" action="ppaction://hlinksldjump"/>
          </p:cNvPr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1867797" y="3782629"/>
            <a:ext cx="5155303" cy="4113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noAutofit/>
          </a:bodyPr>
          <a:lstStyle>
            <a:defPPr>
              <a:defRPr lang="zh-CN"/>
            </a:defPPr>
            <a:lvl1pPr>
              <a:defRPr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  <a:lvl2pPr marL="742950" indent="-285750">
              <a:defRPr>
                <a:latin typeface="Arial Narrow" panose="020B0606020202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latin typeface="Arial Narrow" panose="020B0606020202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latin typeface="Arial Narrow" panose="020B0606020202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latin typeface="Arial Narrow" panose="020B0606020202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 Narrow" panose="020B0606020202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 Narrow" panose="020B0606020202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 Narrow" panose="020B0606020202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 Narrow" panose="020B060602020203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tr-TR" altLang="zh-CN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CANCEL</a:t>
            </a:r>
            <a:endParaRPr lang="zh-CN" altLang="en-US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12" name="MH_Number_1">
            <a:hlinkClick r:id="rId10" action="ppaction://hlinksldjump"/>
          </p:cNvPr>
          <p:cNvSpPr/>
          <p:nvPr>
            <p:custDataLst>
              <p:tags r:id="rId4"/>
            </p:custDataLst>
          </p:nvPr>
        </p:nvSpPr>
        <p:spPr>
          <a:xfrm rot="19752126">
            <a:off x="3945663" y="2502606"/>
            <a:ext cx="999571" cy="873558"/>
          </a:xfrm>
          <a:custGeom>
            <a:avLst/>
            <a:gdLst>
              <a:gd name="connsiteX0" fmla="*/ 279534 w 544042"/>
              <a:gd name="connsiteY0" fmla="*/ 0 h 475457"/>
              <a:gd name="connsiteX1" fmla="*/ 544042 w 544042"/>
              <a:gd name="connsiteY1" fmla="*/ 475457 h 475457"/>
              <a:gd name="connsiteX2" fmla="*/ 0 w 544042"/>
              <a:gd name="connsiteY2" fmla="*/ 468961 h 4754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44042" h="475457">
                <a:moveTo>
                  <a:pt x="279534" y="0"/>
                </a:moveTo>
                <a:lnTo>
                  <a:pt x="544042" y="475457"/>
                </a:lnTo>
                <a:lnTo>
                  <a:pt x="0" y="468961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135000" rIns="0" bIns="0" rtlCol="0" anchor="ctr">
            <a:normAutofit/>
          </a:bodyPr>
          <a:lstStyle/>
          <a:p>
            <a:pPr algn="ctr"/>
            <a:r>
              <a:rPr lang="en-US" altLang="zh-CN" sz="2800" dirty="0">
                <a:solidFill>
                  <a:srgbClr val="FFFFFF"/>
                </a:solidFill>
                <a:latin typeface="+mj-lt"/>
                <a:ea typeface="华文细黑" panose="02010600040101010101" pitchFamily="2" charset="-122"/>
              </a:rPr>
              <a:t>01</a:t>
            </a:r>
            <a:endParaRPr lang="zh-CN" altLang="en-US" sz="2800" dirty="0">
              <a:solidFill>
                <a:srgbClr val="FFFFFF"/>
              </a:solidFill>
              <a:latin typeface="+mj-lt"/>
              <a:ea typeface="华文细黑" panose="02010600040101010101" pitchFamily="2" charset="-122"/>
            </a:endParaRPr>
          </a:p>
        </p:txBody>
      </p:sp>
      <p:sp>
        <p:nvSpPr>
          <p:cNvPr id="13" name="MH_Others_2"/>
          <p:cNvSpPr txBox="1"/>
          <p:nvPr>
            <p:custDataLst>
              <p:tags r:id="rId5"/>
            </p:custDataLst>
          </p:nvPr>
        </p:nvSpPr>
        <p:spPr>
          <a:xfrm>
            <a:off x="526729" y="878065"/>
            <a:ext cx="1985723" cy="824104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en-US" altLang="zh-CN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微软雅黑" panose="020B0503020204020204" pitchFamily="34" charset="-122"/>
              </a:rPr>
              <a:t>CONTENTS</a:t>
            </a:r>
            <a:endParaRPr lang="zh-CN" altLang="en-US" sz="1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262978499"/>
      </p:ext>
    </p:extLst>
  </p:cSld>
  <p:clrMapOvr>
    <a:masterClrMapping/>
  </p:clrMapOvr>
  <p:transition spd="slow" advClick="0" advTm="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0" grpId="0" animBg="1"/>
      <p:bldP spid="11" grpId="0"/>
      <p:bldP spid="12" grpId="0" animBg="1"/>
      <p:bldP spid="1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Logo Placeholder">
            <a:hlinkClick r:id="" action="ppaction://hlinkshowjump?jump=firstslide"/>
          </p:cNvPr>
          <p:cNvGraphicFramePr/>
          <p:nvPr>
            <p:extLst>
              <p:ext uri="{D42A27DB-BD31-4B8C-83A1-F6EECF244321}">
                <p14:modId xmlns:p14="http://schemas.microsoft.com/office/powerpoint/2010/main" val="1655183958"/>
              </p:ext>
            </p:extLst>
          </p:nvPr>
        </p:nvGraphicFramePr>
        <p:xfrm>
          <a:off x="2319775" y="1203598"/>
          <a:ext cx="1894417" cy="1981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Rectangle 5"/>
          <p:cNvSpPr/>
          <p:nvPr/>
        </p:nvSpPr>
        <p:spPr>
          <a:xfrm>
            <a:off x="2284299" y="3444021"/>
            <a:ext cx="5257800" cy="4247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tr-TR" altLang="zh-CN" sz="180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微软雅黑" panose="020B0503020204020204" pitchFamily="34" charset="-122"/>
                <a:cs typeface="Didot"/>
              </a:rPr>
              <a:t>Competition</a:t>
            </a:r>
            <a:endParaRPr lang="en-US" sz="18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微软雅黑" panose="020B0503020204020204" pitchFamily="34" charset="-122"/>
              <a:cs typeface="Didot"/>
            </a:endParaRPr>
          </a:p>
        </p:txBody>
      </p:sp>
      <p:sp>
        <p:nvSpPr>
          <p:cNvPr id="12" name="Rectangle 6"/>
          <p:cNvSpPr/>
          <p:nvPr/>
        </p:nvSpPr>
        <p:spPr>
          <a:xfrm>
            <a:off x="2213000" y="3840604"/>
            <a:ext cx="5112568" cy="630966"/>
          </a:xfrm>
          <a:prstGeom prst="rect">
            <a:avLst/>
          </a:prstGeom>
        </p:spPr>
        <p:txBody>
          <a:bodyPr wrap="square" lIns="121944" tIns="60972" rIns="121944" bIns="60972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1100" kern="3000" spc="3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微软雅黑" panose="020B0503020204020204" pitchFamily="34" charset="-122"/>
              </a:rPr>
              <a:t>A complex idea can be conveyed with just a single still image, namely making it possible to absorb large amounts of data quickly.</a:t>
            </a:r>
            <a:endParaRPr lang="en-US" altLang="zh-CN" sz="100" kern="3000" spc="30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  <a:ea typeface="微软雅黑" panose="020B0503020204020204" pitchFamily="34" charset="-122"/>
            </a:endParaRPr>
          </a:p>
        </p:txBody>
      </p:sp>
      <p:graphicFrame>
        <p:nvGraphicFramePr>
          <p:cNvPr id="13" name="Logo Placeholder">
            <a:hlinkClick r:id="" action="ppaction://hlinkshowjump?jump=firstslide"/>
          </p:cNvPr>
          <p:cNvGraphicFramePr/>
          <p:nvPr>
            <p:extLst>
              <p:ext uri="{D42A27DB-BD31-4B8C-83A1-F6EECF244321}">
                <p14:modId xmlns:p14="http://schemas.microsoft.com/office/powerpoint/2010/main" val="1270696117"/>
              </p:ext>
            </p:extLst>
          </p:nvPr>
        </p:nvGraphicFramePr>
        <p:xfrm>
          <a:off x="3615175" y="1203598"/>
          <a:ext cx="1894417" cy="1981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graphicFrame>
        <p:nvGraphicFramePr>
          <p:cNvPr id="14" name="Logo Placeholder">
            <a:hlinkClick r:id="" action="ppaction://hlinkshowjump?jump=firstslide"/>
          </p:cNvPr>
          <p:cNvGraphicFramePr/>
          <p:nvPr>
            <p:extLst>
              <p:ext uri="{D42A27DB-BD31-4B8C-83A1-F6EECF244321}">
                <p14:modId xmlns:p14="http://schemas.microsoft.com/office/powerpoint/2010/main" val="2413729429"/>
              </p:ext>
            </p:extLst>
          </p:nvPr>
        </p:nvGraphicFramePr>
        <p:xfrm>
          <a:off x="4910575" y="1203598"/>
          <a:ext cx="1894417" cy="1981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2" r:lo="rId13" r:qs="rId14" r:cs="rId15"/>
          </a:graphicData>
        </a:graphic>
      </p:graphicFrame>
      <p:graphicFrame>
        <p:nvGraphicFramePr>
          <p:cNvPr id="15" name="Logo Placeholder">
            <a:hlinkClick r:id="" action="ppaction://hlinkshowjump?jump=firstslide"/>
          </p:cNvPr>
          <p:cNvGraphicFramePr/>
          <p:nvPr>
            <p:extLst>
              <p:ext uri="{D42A27DB-BD31-4B8C-83A1-F6EECF244321}">
                <p14:modId xmlns:p14="http://schemas.microsoft.com/office/powerpoint/2010/main" val="785421702"/>
              </p:ext>
            </p:extLst>
          </p:nvPr>
        </p:nvGraphicFramePr>
        <p:xfrm>
          <a:off x="6205975" y="1203598"/>
          <a:ext cx="1894417" cy="1981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7" r:lo="rId18" r:qs="rId19" r:cs="rId20"/>
          </a:graphicData>
        </a:graphic>
      </p:graphicFrame>
      <p:sp>
        <p:nvSpPr>
          <p:cNvPr id="16" name="矩形 9"/>
          <p:cNvSpPr/>
          <p:nvPr/>
        </p:nvSpPr>
        <p:spPr>
          <a:xfrm flipV="1">
            <a:off x="0" y="1203598"/>
            <a:ext cx="2213000" cy="2898903"/>
          </a:xfrm>
          <a:custGeom>
            <a:avLst/>
            <a:gdLst>
              <a:gd name="connsiteX0" fmla="*/ 0 w 970147"/>
              <a:gd name="connsiteY0" fmla="*/ 0 h 2686024"/>
              <a:gd name="connsiteX1" fmla="*/ 654756 w 970147"/>
              <a:gd name="connsiteY1" fmla="*/ 0 h 2686024"/>
              <a:gd name="connsiteX2" fmla="*/ 970147 w 970147"/>
              <a:gd name="connsiteY2" fmla="*/ 2686024 h 2686024"/>
              <a:gd name="connsiteX3" fmla="*/ 0 w 970147"/>
              <a:gd name="connsiteY3" fmla="*/ 2686024 h 2686024"/>
              <a:gd name="connsiteX4" fmla="*/ 0 w 970147"/>
              <a:gd name="connsiteY4" fmla="*/ 0 h 2686024"/>
              <a:gd name="connsiteX0" fmla="*/ 0 w 970147"/>
              <a:gd name="connsiteY0" fmla="*/ 0 h 2686024"/>
              <a:gd name="connsiteX1" fmla="*/ 724449 w 970147"/>
              <a:gd name="connsiteY1" fmla="*/ 0 h 2686024"/>
              <a:gd name="connsiteX2" fmla="*/ 970147 w 970147"/>
              <a:gd name="connsiteY2" fmla="*/ 2686024 h 2686024"/>
              <a:gd name="connsiteX3" fmla="*/ 0 w 970147"/>
              <a:gd name="connsiteY3" fmla="*/ 2686024 h 2686024"/>
              <a:gd name="connsiteX4" fmla="*/ 0 w 970147"/>
              <a:gd name="connsiteY4" fmla="*/ 0 h 2686024"/>
              <a:gd name="connsiteX0" fmla="*/ 0 w 970147"/>
              <a:gd name="connsiteY0" fmla="*/ 0 h 2686024"/>
              <a:gd name="connsiteX1" fmla="*/ 755214 w 970147"/>
              <a:gd name="connsiteY1" fmla="*/ 0 h 2686024"/>
              <a:gd name="connsiteX2" fmla="*/ 970147 w 970147"/>
              <a:gd name="connsiteY2" fmla="*/ 2686024 h 2686024"/>
              <a:gd name="connsiteX3" fmla="*/ 0 w 970147"/>
              <a:gd name="connsiteY3" fmla="*/ 2686024 h 2686024"/>
              <a:gd name="connsiteX4" fmla="*/ 0 w 970147"/>
              <a:gd name="connsiteY4" fmla="*/ 0 h 2686024"/>
              <a:gd name="connsiteX0" fmla="*/ 0 w 970147"/>
              <a:gd name="connsiteY0" fmla="*/ 9875 h 2695899"/>
              <a:gd name="connsiteX1" fmla="*/ 715208 w 970147"/>
              <a:gd name="connsiteY1" fmla="*/ 0 h 2695899"/>
              <a:gd name="connsiteX2" fmla="*/ 970147 w 970147"/>
              <a:gd name="connsiteY2" fmla="*/ 2695899 h 2695899"/>
              <a:gd name="connsiteX3" fmla="*/ 0 w 970147"/>
              <a:gd name="connsiteY3" fmla="*/ 2695899 h 2695899"/>
              <a:gd name="connsiteX4" fmla="*/ 0 w 970147"/>
              <a:gd name="connsiteY4" fmla="*/ 9875 h 2695899"/>
              <a:gd name="connsiteX0" fmla="*/ 0 w 970147"/>
              <a:gd name="connsiteY0" fmla="*/ 0 h 2686024"/>
              <a:gd name="connsiteX1" fmla="*/ 741878 w 970147"/>
              <a:gd name="connsiteY1" fmla="*/ 1892 h 2686024"/>
              <a:gd name="connsiteX2" fmla="*/ 970147 w 970147"/>
              <a:gd name="connsiteY2" fmla="*/ 2686024 h 2686024"/>
              <a:gd name="connsiteX3" fmla="*/ 0 w 970147"/>
              <a:gd name="connsiteY3" fmla="*/ 2686024 h 2686024"/>
              <a:gd name="connsiteX4" fmla="*/ 0 w 970147"/>
              <a:gd name="connsiteY4" fmla="*/ 0 h 2686024"/>
              <a:gd name="connsiteX0" fmla="*/ 0 w 970147"/>
              <a:gd name="connsiteY0" fmla="*/ 0 h 2686024"/>
              <a:gd name="connsiteX1" fmla="*/ 750768 w 970147"/>
              <a:gd name="connsiteY1" fmla="*/ 1892 h 2686024"/>
              <a:gd name="connsiteX2" fmla="*/ 970147 w 970147"/>
              <a:gd name="connsiteY2" fmla="*/ 2686024 h 2686024"/>
              <a:gd name="connsiteX3" fmla="*/ 0 w 970147"/>
              <a:gd name="connsiteY3" fmla="*/ 2686024 h 2686024"/>
              <a:gd name="connsiteX4" fmla="*/ 0 w 970147"/>
              <a:gd name="connsiteY4" fmla="*/ 0 h 2686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70147" h="2686024">
                <a:moveTo>
                  <a:pt x="0" y="0"/>
                </a:moveTo>
                <a:lnTo>
                  <a:pt x="750768" y="1892"/>
                </a:lnTo>
                <a:lnTo>
                  <a:pt x="970147" y="2686024"/>
                </a:lnTo>
                <a:lnTo>
                  <a:pt x="0" y="2686024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+mj-lt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07497447"/>
      </p:ext>
    </p:extLst>
  </p:cSld>
  <p:clrMapOvr>
    <a:masterClrMapping/>
  </p:clrMapOvr>
  <p:transition spd="slow" advClick="0" advTm="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decel="10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4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AsOne/>
      </p:bldGraphic>
      <p:bldP spid="7" grpId="0"/>
      <p:bldP spid="12" grpId="0"/>
      <p:bldGraphic spid="13" grpId="0">
        <p:bldAsOne/>
      </p:bldGraphic>
      <p:bldGraphic spid="14" grpId="0">
        <p:bldAsOne/>
      </p:bldGraphic>
      <p:bldGraphic spid="15" grpId="0">
        <p:bldAsOne/>
      </p:bldGraphic>
      <p:bldP spid="1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1" name="组合 100"/>
          <p:cNvGrpSpPr/>
          <p:nvPr/>
        </p:nvGrpSpPr>
        <p:grpSpPr>
          <a:xfrm>
            <a:off x="6351010" y="3038223"/>
            <a:ext cx="715109" cy="715108"/>
            <a:chOff x="680580" y="1491630"/>
            <a:chExt cx="1479184" cy="1479182"/>
          </a:xfrm>
        </p:grpSpPr>
        <p:grpSp>
          <p:nvGrpSpPr>
            <p:cNvPr id="102" name="组合 101"/>
            <p:cNvGrpSpPr/>
            <p:nvPr/>
          </p:nvGrpSpPr>
          <p:grpSpPr>
            <a:xfrm>
              <a:off x="680580" y="1491630"/>
              <a:ext cx="1479184" cy="1479182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104" name="同心圆 103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lt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05" name="椭圆 104"/>
              <p:cNvSpPr/>
              <p:nvPr/>
            </p:nvSpPr>
            <p:spPr>
              <a:xfrm>
                <a:off x="407840" y="776140"/>
                <a:ext cx="3794420" cy="3794420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+mj-lt"/>
                  <a:ea typeface="宋体" panose="02010600030101010101" pitchFamily="2" charset="-122"/>
                  <a:cs typeface="+mn-cs"/>
                </a:endParaRPr>
              </a:p>
            </p:txBody>
          </p:sp>
        </p:grpSp>
        <p:sp>
          <p:nvSpPr>
            <p:cNvPr id="103" name="Rectangle 273"/>
            <p:cNvSpPr>
              <a:spLocks noChangeArrowheads="1"/>
            </p:cNvSpPr>
            <p:nvPr/>
          </p:nvSpPr>
          <p:spPr bwMode="auto">
            <a:xfrm>
              <a:off x="1717556" y="2327320"/>
              <a:ext cx="1681" cy="168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  <a:ea typeface="微软雅黑" panose="020B0503020204020204" pitchFamily="34" charset="-122"/>
                <a:cs typeface="+mn-cs"/>
              </a:endParaRPr>
            </a:p>
          </p:txBody>
        </p:sp>
      </p:grpSp>
      <p:grpSp>
        <p:nvGrpSpPr>
          <p:cNvPr id="96" name="组合 95"/>
          <p:cNvGrpSpPr/>
          <p:nvPr/>
        </p:nvGrpSpPr>
        <p:grpSpPr>
          <a:xfrm>
            <a:off x="5788431" y="1419624"/>
            <a:ext cx="715109" cy="715108"/>
            <a:chOff x="680580" y="1491630"/>
            <a:chExt cx="1479184" cy="1479182"/>
          </a:xfrm>
        </p:grpSpPr>
        <p:grpSp>
          <p:nvGrpSpPr>
            <p:cNvPr id="97" name="组合 96"/>
            <p:cNvGrpSpPr/>
            <p:nvPr/>
          </p:nvGrpSpPr>
          <p:grpSpPr>
            <a:xfrm>
              <a:off x="680580" y="1491630"/>
              <a:ext cx="1479184" cy="1479182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99" name="同心圆 98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lt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00" name="椭圆 99"/>
              <p:cNvSpPr/>
              <p:nvPr/>
            </p:nvSpPr>
            <p:spPr>
              <a:xfrm>
                <a:off x="407840" y="776140"/>
                <a:ext cx="3794420" cy="3794420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+mj-lt"/>
                  <a:ea typeface="宋体" panose="02010600030101010101" pitchFamily="2" charset="-122"/>
                  <a:cs typeface="+mn-cs"/>
                </a:endParaRPr>
              </a:p>
            </p:txBody>
          </p:sp>
        </p:grpSp>
        <p:sp>
          <p:nvSpPr>
            <p:cNvPr id="98" name="Rectangle 273"/>
            <p:cNvSpPr>
              <a:spLocks noChangeArrowheads="1"/>
            </p:cNvSpPr>
            <p:nvPr/>
          </p:nvSpPr>
          <p:spPr bwMode="auto">
            <a:xfrm>
              <a:off x="1717556" y="2327320"/>
              <a:ext cx="1681" cy="168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  <a:ea typeface="微软雅黑" panose="020B0503020204020204" pitchFamily="34" charset="-122"/>
                <a:cs typeface="+mn-cs"/>
              </a:endParaRPr>
            </a:p>
          </p:txBody>
        </p:sp>
      </p:grpSp>
      <p:grpSp>
        <p:nvGrpSpPr>
          <p:cNvPr id="83" name="组合 82"/>
          <p:cNvGrpSpPr/>
          <p:nvPr/>
        </p:nvGrpSpPr>
        <p:grpSpPr>
          <a:xfrm>
            <a:off x="2192849" y="3049188"/>
            <a:ext cx="715109" cy="715108"/>
            <a:chOff x="680580" y="1491630"/>
            <a:chExt cx="1479184" cy="1479182"/>
          </a:xfrm>
        </p:grpSpPr>
        <p:grpSp>
          <p:nvGrpSpPr>
            <p:cNvPr id="84" name="组合 83"/>
            <p:cNvGrpSpPr/>
            <p:nvPr/>
          </p:nvGrpSpPr>
          <p:grpSpPr>
            <a:xfrm>
              <a:off x="680580" y="1491630"/>
              <a:ext cx="1479184" cy="1479182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89" name="同心圆 88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lt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90" name="椭圆 89"/>
              <p:cNvSpPr/>
              <p:nvPr/>
            </p:nvSpPr>
            <p:spPr>
              <a:xfrm>
                <a:off x="407840" y="776140"/>
                <a:ext cx="3794420" cy="3794420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+mj-lt"/>
                  <a:ea typeface="宋体" panose="02010600030101010101" pitchFamily="2" charset="-122"/>
                  <a:cs typeface="+mn-cs"/>
                </a:endParaRPr>
              </a:p>
            </p:txBody>
          </p:sp>
        </p:grpSp>
        <p:sp>
          <p:nvSpPr>
            <p:cNvPr id="87" name="Rectangle 273"/>
            <p:cNvSpPr>
              <a:spLocks noChangeArrowheads="1"/>
            </p:cNvSpPr>
            <p:nvPr/>
          </p:nvSpPr>
          <p:spPr bwMode="auto">
            <a:xfrm>
              <a:off x="1717556" y="2327320"/>
              <a:ext cx="1681" cy="168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  <a:ea typeface="微软雅黑" panose="020B0503020204020204" pitchFamily="34" charset="-122"/>
                <a:cs typeface="+mn-cs"/>
              </a:endParaRPr>
            </a:p>
          </p:txBody>
        </p:sp>
      </p:grpSp>
      <p:grpSp>
        <p:nvGrpSpPr>
          <p:cNvPr id="22" name="Group 49"/>
          <p:cNvGrpSpPr/>
          <p:nvPr/>
        </p:nvGrpSpPr>
        <p:grpSpPr>
          <a:xfrm>
            <a:off x="3033089" y="3274752"/>
            <a:ext cx="170763" cy="271522"/>
            <a:chOff x="3341688" y="4560888"/>
            <a:chExt cx="255588" cy="406400"/>
          </a:xfrm>
          <a:solidFill>
            <a:schemeClr val="accent5"/>
          </a:solidFill>
        </p:grpSpPr>
        <p:sp>
          <p:nvSpPr>
            <p:cNvPr id="26" name="Freeform 31"/>
            <p:cNvSpPr>
              <a:spLocks/>
            </p:cNvSpPr>
            <p:nvPr/>
          </p:nvSpPr>
          <p:spPr bwMode="auto">
            <a:xfrm>
              <a:off x="3341688" y="4560888"/>
              <a:ext cx="255588" cy="406400"/>
            </a:xfrm>
            <a:custGeom>
              <a:avLst/>
              <a:gdLst>
                <a:gd name="T0" fmla="*/ 0 w 161"/>
                <a:gd name="T1" fmla="*/ 0 h 256"/>
                <a:gd name="T2" fmla="*/ 0 w 161"/>
                <a:gd name="T3" fmla="*/ 256 h 256"/>
                <a:gd name="T4" fmla="*/ 161 w 161"/>
                <a:gd name="T5" fmla="*/ 128 h 256"/>
                <a:gd name="T6" fmla="*/ 0 w 161"/>
                <a:gd name="T7" fmla="*/ 0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1" h="256">
                  <a:moveTo>
                    <a:pt x="0" y="0"/>
                  </a:moveTo>
                  <a:lnTo>
                    <a:pt x="0" y="256"/>
                  </a:lnTo>
                  <a:lnTo>
                    <a:pt x="161" y="128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  <a:ea typeface="宋体" charset="-122"/>
                <a:cs typeface="+mn-cs"/>
              </a:endParaRPr>
            </a:p>
          </p:txBody>
        </p:sp>
        <p:sp>
          <p:nvSpPr>
            <p:cNvPr id="27" name="Freeform 32"/>
            <p:cNvSpPr>
              <a:spLocks/>
            </p:cNvSpPr>
            <p:nvPr/>
          </p:nvSpPr>
          <p:spPr bwMode="auto">
            <a:xfrm>
              <a:off x="3341688" y="4560888"/>
              <a:ext cx="255588" cy="406400"/>
            </a:xfrm>
            <a:custGeom>
              <a:avLst/>
              <a:gdLst>
                <a:gd name="T0" fmla="*/ 0 w 161"/>
                <a:gd name="T1" fmla="*/ 0 h 256"/>
                <a:gd name="T2" fmla="*/ 0 w 161"/>
                <a:gd name="T3" fmla="*/ 256 h 256"/>
                <a:gd name="T4" fmla="*/ 161 w 161"/>
                <a:gd name="T5" fmla="*/ 128 h 256"/>
                <a:gd name="T6" fmla="*/ 0 w 161"/>
                <a:gd name="T7" fmla="*/ 0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1" h="256">
                  <a:moveTo>
                    <a:pt x="0" y="0"/>
                  </a:moveTo>
                  <a:lnTo>
                    <a:pt x="0" y="256"/>
                  </a:lnTo>
                  <a:lnTo>
                    <a:pt x="161" y="128"/>
                  </a:ln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  <a:ea typeface="宋体" charset="-122"/>
                <a:cs typeface="+mn-cs"/>
              </a:endParaRPr>
            </a:p>
          </p:txBody>
        </p:sp>
      </p:grpSp>
      <p:grpSp>
        <p:nvGrpSpPr>
          <p:cNvPr id="28" name="Group 50"/>
          <p:cNvGrpSpPr/>
          <p:nvPr/>
        </p:nvGrpSpPr>
        <p:grpSpPr>
          <a:xfrm>
            <a:off x="6084172" y="3269025"/>
            <a:ext cx="171823" cy="271522"/>
            <a:chOff x="8162926" y="4560888"/>
            <a:chExt cx="257175" cy="406400"/>
          </a:xfrm>
          <a:solidFill>
            <a:schemeClr val="accent3"/>
          </a:solidFill>
        </p:grpSpPr>
        <p:sp>
          <p:nvSpPr>
            <p:cNvPr id="36" name="Freeform 35"/>
            <p:cNvSpPr>
              <a:spLocks/>
            </p:cNvSpPr>
            <p:nvPr/>
          </p:nvSpPr>
          <p:spPr bwMode="auto">
            <a:xfrm>
              <a:off x="8162926" y="4560888"/>
              <a:ext cx="257175" cy="406400"/>
            </a:xfrm>
            <a:custGeom>
              <a:avLst/>
              <a:gdLst>
                <a:gd name="T0" fmla="*/ 162 w 162"/>
                <a:gd name="T1" fmla="*/ 0 h 256"/>
                <a:gd name="T2" fmla="*/ 0 w 162"/>
                <a:gd name="T3" fmla="*/ 128 h 256"/>
                <a:gd name="T4" fmla="*/ 162 w 162"/>
                <a:gd name="T5" fmla="*/ 256 h 256"/>
                <a:gd name="T6" fmla="*/ 162 w 162"/>
                <a:gd name="T7" fmla="*/ 0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2" h="256">
                  <a:moveTo>
                    <a:pt x="162" y="0"/>
                  </a:moveTo>
                  <a:lnTo>
                    <a:pt x="0" y="128"/>
                  </a:lnTo>
                  <a:lnTo>
                    <a:pt x="162" y="256"/>
                  </a:lnTo>
                  <a:lnTo>
                    <a:pt x="162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  <a:ea typeface="宋体" charset="-122"/>
                <a:cs typeface="+mn-cs"/>
              </a:endParaRPr>
            </a:p>
          </p:txBody>
        </p:sp>
        <p:sp>
          <p:nvSpPr>
            <p:cNvPr id="37" name="Freeform 36"/>
            <p:cNvSpPr>
              <a:spLocks/>
            </p:cNvSpPr>
            <p:nvPr/>
          </p:nvSpPr>
          <p:spPr bwMode="auto">
            <a:xfrm>
              <a:off x="8162926" y="4560888"/>
              <a:ext cx="257175" cy="406400"/>
            </a:xfrm>
            <a:custGeom>
              <a:avLst/>
              <a:gdLst>
                <a:gd name="T0" fmla="*/ 162 w 162"/>
                <a:gd name="T1" fmla="*/ 0 h 256"/>
                <a:gd name="T2" fmla="*/ 0 w 162"/>
                <a:gd name="T3" fmla="*/ 128 h 256"/>
                <a:gd name="T4" fmla="*/ 162 w 162"/>
                <a:gd name="T5" fmla="*/ 256 h 256"/>
                <a:gd name="T6" fmla="*/ 162 w 162"/>
                <a:gd name="T7" fmla="*/ 0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2" h="256">
                  <a:moveTo>
                    <a:pt x="162" y="0"/>
                  </a:moveTo>
                  <a:lnTo>
                    <a:pt x="0" y="128"/>
                  </a:lnTo>
                  <a:lnTo>
                    <a:pt x="162" y="256"/>
                  </a:lnTo>
                  <a:lnTo>
                    <a:pt x="162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  <a:ea typeface="宋体" charset="-122"/>
                <a:cs typeface="+mn-cs"/>
              </a:endParaRPr>
            </a:p>
          </p:txBody>
        </p:sp>
      </p:grpSp>
      <p:grpSp>
        <p:nvGrpSpPr>
          <p:cNvPr id="38" name="Group 51"/>
          <p:cNvGrpSpPr/>
          <p:nvPr/>
        </p:nvGrpSpPr>
        <p:grpSpPr>
          <a:xfrm>
            <a:off x="5684614" y="2014304"/>
            <a:ext cx="216370" cy="218491"/>
            <a:chOff x="7521576" y="2682875"/>
            <a:chExt cx="323850" cy="327025"/>
          </a:xfrm>
          <a:solidFill>
            <a:schemeClr val="accent3"/>
          </a:solidFill>
        </p:grpSpPr>
        <p:sp>
          <p:nvSpPr>
            <p:cNvPr id="42" name="Freeform 37"/>
            <p:cNvSpPr>
              <a:spLocks/>
            </p:cNvSpPr>
            <p:nvPr/>
          </p:nvSpPr>
          <p:spPr bwMode="auto">
            <a:xfrm>
              <a:off x="7521576" y="2682875"/>
              <a:ext cx="323850" cy="327025"/>
            </a:xfrm>
            <a:custGeom>
              <a:avLst/>
              <a:gdLst>
                <a:gd name="T0" fmla="*/ 23 w 204"/>
                <a:gd name="T1" fmla="*/ 0 h 206"/>
                <a:gd name="T2" fmla="*/ 0 w 204"/>
                <a:gd name="T3" fmla="*/ 206 h 206"/>
                <a:gd name="T4" fmla="*/ 204 w 204"/>
                <a:gd name="T5" fmla="*/ 184 h 206"/>
                <a:gd name="T6" fmla="*/ 23 w 204"/>
                <a:gd name="T7" fmla="*/ 0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4" h="206">
                  <a:moveTo>
                    <a:pt x="23" y="0"/>
                  </a:moveTo>
                  <a:lnTo>
                    <a:pt x="0" y="206"/>
                  </a:lnTo>
                  <a:lnTo>
                    <a:pt x="204" y="184"/>
                  </a:lnTo>
                  <a:lnTo>
                    <a:pt x="2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  <a:ea typeface="宋体" charset="-122"/>
                <a:cs typeface="+mn-cs"/>
              </a:endParaRPr>
            </a:p>
          </p:txBody>
        </p:sp>
        <p:sp>
          <p:nvSpPr>
            <p:cNvPr id="43" name="Freeform 38"/>
            <p:cNvSpPr>
              <a:spLocks/>
            </p:cNvSpPr>
            <p:nvPr/>
          </p:nvSpPr>
          <p:spPr bwMode="auto">
            <a:xfrm>
              <a:off x="7521576" y="2682875"/>
              <a:ext cx="323850" cy="327025"/>
            </a:xfrm>
            <a:custGeom>
              <a:avLst/>
              <a:gdLst>
                <a:gd name="T0" fmla="*/ 23 w 204"/>
                <a:gd name="T1" fmla="*/ 0 h 206"/>
                <a:gd name="T2" fmla="*/ 0 w 204"/>
                <a:gd name="T3" fmla="*/ 206 h 206"/>
                <a:gd name="T4" fmla="*/ 204 w 204"/>
                <a:gd name="T5" fmla="*/ 184 h 206"/>
                <a:gd name="T6" fmla="*/ 23 w 204"/>
                <a:gd name="T7" fmla="*/ 0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4" h="206">
                  <a:moveTo>
                    <a:pt x="23" y="0"/>
                  </a:moveTo>
                  <a:lnTo>
                    <a:pt x="0" y="206"/>
                  </a:lnTo>
                  <a:lnTo>
                    <a:pt x="204" y="184"/>
                  </a:lnTo>
                  <a:lnTo>
                    <a:pt x="23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  <a:ea typeface="宋体" charset="-122"/>
                <a:cs typeface="+mn-cs"/>
              </a:endParaRPr>
            </a:p>
          </p:txBody>
        </p:sp>
      </p:grpSp>
      <p:grpSp>
        <p:nvGrpSpPr>
          <p:cNvPr id="44" name="Group 52"/>
          <p:cNvGrpSpPr/>
          <p:nvPr/>
        </p:nvGrpSpPr>
        <p:grpSpPr>
          <a:xfrm>
            <a:off x="3275909" y="2014293"/>
            <a:ext cx="216370" cy="218490"/>
            <a:chOff x="3916363" y="2682875"/>
            <a:chExt cx="323850" cy="327025"/>
          </a:xfrm>
          <a:solidFill>
            <a:schemeClr val="accent3"/>
          </a:solidFill>
        </p:grpSpPr>
        <p:sp>
          <p:nvSpPr>
            <p:cNvPr id="48" name="Freeform 39"/>
            <p:cNvSpPr>
              <a:spLocks/>
            </p:cNvSpPr>
            <p:nvPr/>
          </p:nvSpPr>
          <p:spPr bwMode="auto">
            <a:xfrm>
              <a:off x="3916363" y="2682875"/>
              <a:ext cx="323850" cy="327025"/>
            </a:xfrm>
            <a:custGeom>
              <a:avLst/>
              <a:gdLst>
                <a:gd name="T0" fmla="*/ 181 w 204"/>
                <a:gd name="T1" fmla="*/ 0 h 206"/>
                <a:gd name="T2" fmla="*/ 0 w 204"/>
                <a:gd name="T3" fmla="*/ 184 h 206"/>
                <a:gd name="T4" fmla="*/ 204 w 204"/>
                <a:gd name="T5" fmla="*/ 206 h 206"/>
                <a:gd name="T6" fmla="*/ 181 w 204"/>
                <a:gd name="T7" fmla="*/ 0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4" h="206">
                  <a:moveTo>
                    <a:pt x="181" y="0"/>
                  </a:moveTo>
                  <a:lnTo>
                    <a:pt x="0" y="184"/>
                  </a:lnTo>
                  <a:lnTo>
                    <a:pt x="204" y="206"/>
                  </a:lnTo>
                  <a:lnTo>
                    <a:pt x="181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  <a:ea typeface="宋体" charset="-122"/>
                <a:cs typeface="+mn-cs"/>
              </a:endParaRPr>
            </a:p>
          </p:txBody>
        </p:sp>
        <p:sp>
          <p:nvSpPr>
            <p:cNvPr id="49" name="Freeform 40"/>
            <p:cNvSpPr>
              <a:spLocks/>
            </p:cNvSpPr>
            <p:nvPr/>
          </p:nvSpPr>
          <p:spPr bwMode="auto">
            <a:xfrm>
              <a:off x="3916363" y="2682875"/>
              <a:ext cx="323850" cy="327025"/>
            </a:xfrm>
            <a:custGeom>
              <a:avLst/>
              <a:gdLst>
                <a:gd name="T0" fmla="*/ 181 w 204"/>
                <a:gd name="T1" fmla="*/ 0 h 206"/>
                <a:gd name="T2" fmla="*/ 0 w 204"/>
                <a:gd name="T3" fmla="*/ 184 h 206"/>
                <a:gd name="T4" fmla="*/ 204 w 204"/>
                <a:gd name="T5" fmla="*/ 206 h 206"/>
                <a:gd name="T6" fmla="*/ 181 w 204"/>
                <a:gd name="T7" fmla="*/ 0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4" h="206">
                  <a:moveTo>
                    <a:pt x="181" y="0"/>
                  </a:moveTo>
                  <a:lnTo>
                    <a:pt x="0" y="184"/>
                  </a:lnTo>
                  <a:lnTo>
                    <a:pt x="204" y="206"/>
                  </a:lnTo>
                  <a:lnTo>
                    <a:pt x="181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  <a:ea typeface="宋体" charset="-122"/>
                <a:cs typeface="+mn-cs"/>
              </a:endParaRPr>
            </a:p>
          </p:txBody>
        </p:sp>
      </p:grpSp>
      <p:sp>
        <p:nvSpPr>
          <p:cNvPr id="50" name="Freeform 47"/>
          <p:cNvSpPr>
            <a:spLocks/>
          </p:cNvSpPr>
          <p:nvPr/>
        </p:nvSpPr>
        <p:spPr bwMode="auto">
          <a:xfrm>
            <a:off x="3480607" y="2429224"/>
            <a:ext cx="2665376" cy="1655651"/>
          </a:xfrm>
          <a:custGeom>
            <a:avLst/>
            <a:gdLst>
              <a:gd name="T0" fmla="*/ 2513 w 2513"/>
              <a:gd name="T1" fmla="*/ 0 h 1561"/>
              <a:gd name="T2" fmla="*/ 0 w 2513"/>
              <a:gd name="T3" fmla="*/ 0 h 1561"/>
              <a:gd name="T4" fmla="*/ 0 w 2513"/>
              <a:gd name="T5" fmla="*/ 1561 h 1561"/>
              <a:gd name="T6" fmla="*/ 2513 w 2513"/>
              <a:gd name="T7" fmla="*/ 0 h 15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513" h="1561">
                <a:moveTo>
                  <a:pt x="2513" y="0"/>
                </a:moveTo>
                <a:lnTo>
                  <a:pt x="0" y="0"/>
                </a:lnTo>
                <a:lnTo>
                  <a:pt x="0" y="1561"/>
                </a:lnTo>
                <a:lnTo>
                  <a:pt x="2513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j-lt"/>
              <a:ea typeface="宋体" charset="-122"/>
              <a:cs typeface="+mn-cs"/>
            </a:endParaRPr>
          </a:p>
        </p:txBody>
      </p:sp>
      <p:grpSp>
        <p:nvGrpSpPr>
          <p:cNvPr id="72" name="Group 126"/>
          <p:cNvGrpSpPr/>
          <p:nvPr/>
        </p:nvGrpSpPr>
        <p:grpSpPr>
          <a:xfrm>
            <a:off x="2374879" y="3222150"/>
            <a:ext cx="369956" cy="347622"/>
            <a:chOff x="3175" y="-1587"/>
            <a:chExt cx="1209675" cy="1136651"/>
          </a:xfrm>
          <a:solidFill>
            <a:schemeClr val="accent5"/>
          </a:solidFill>
        </p:grpSpPr>
        <p:sp>
          <p:nvSpPr>
            <p:cNvPr id="73" name="Freeform 59"/>
            <p:cNvSpPr>
              <a:spLocks/>
            </p:cNvSpPr>
            <p:nvPr/>
          </p:nvSpPr>
          <p:spPr bwMode="auto">
            <a:xfrm>
              <a:off x="3175" y="-1587"/>
              <a:ext cx="1209675" cy="454025"/>
            </a:xfrm>
            <a:custGeom>
              <a:avLst/>
              <a:gdLst>
                <a:gd name="T0" fmla="*/ 297 w 320"/>
                <a:gd name="T1" fmla="*/ 41 h 120"/>
                <a:gd name="T2" fmla="*/ 160 w 320"/>
                <a:gd name="T3" fmla="*/ 0 h 120"/>
                <a:gd name="T4" fmla="*/ 23 w 320"/>
                <a:gd name="T5" fmla="*/ 41 h 120"/>
                <a:gd name="T6" fmla="*/ 0 w 320"/>
                <a:gd name="T7" fmla="*/ 79 h 120"/>
                <a:gd name="T8" fmla="*/ 0 w 320"/>
                <a:gd name="T9" fmla="*/ 100 h 120"/>
                <a:gd name="T10" fmla="*/ 20 w 320"/>
                <a:gd name="T11" fmla="*/ 120 h 120"/>
                <a:gd name="T12" fmla="*/ 60 w 320"/>
                <a:gd name="T13" fmla="*/ 120 h 120"/>
                <a:gd name="T14" fmla="*/ 80 w 320"/>
                <a:gd name="T15" fmla="*/ 100 h 120"/>
                <a:gd name="T16" fmla="*/ 91 w 320"/>
                <a:gd name="T17" fmla="*/ 67 h 120"/>
                <a:gd name="T18" fmla="*/ 160 w 320"/>
                <a:gd name="T19" fmla="*/ 41 h 120"/>
                <a:gd name="T20" fmla="*/ 229 w 320"/>
                <a:gd name="T21" fmla="*/ 67 h 120"/>
                <a:gd name="T22" fmla="*/ 241 w 320"/>
                <a:gd name="T23" fmla="*/ 100 h 120"/>
                <a:gd name="T24" fmla="*/ 261 w 320"/>
                <a:gd name="T25" fmla="*/ 120 h 120"/>
                <a:gd name="T26" fmla="*/ 301 w 320"/>
                <a:gd name="T27" fmla="*/ 120 h 120"/>
                <a:gd name="T28" fmla="*/ 320 w 320"/>
                <a:gd name="T29" fmla="*/ 100 h 120"/>
                <a:gd name="T30" fmla="*/ 320 w 320"/>
                <a:gd name="T31" fmla="*/ 79 h 120"/>
                <a:gd name="T32" fmla="*/ 297 w 320"/>
                <a:gd name="T33" fmla="*/ 41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20" h="120">
                  <a:moveTo>
                    <a:pt x="297" y="41"/>
                  </a:moveTo>
                  <a:cubicBezTo>
                    <a:pt x="273" y="20"/>
                    <a:pt x="240" y="0"/>
                    <a:pt x="160" y="0"/>
                  </a:cubicBezTo>
                  <a:cubicBezTo>
                    <a:pt x="80" y="0"/>
                    <a:pt x="48" y="20"/>
                    <a:pt x="23" y="41"/>
                  </a:cubicBezTo>
                  <a:cubicBezTo>
                    <a:pt x="9" y="53"/>
                    <a:pt x="0" y="61"/>
                    <a:pt x="0" y="79"/>
                  </a:cubicBezTo>
                  <a:cubicBezTo>
                    <a:pt x="0" y="100"/>
                    <a:pt x="0" y="100"/>
                    <a:pt x="0" y="100"/>
                  </a:cubicBezTo>
                  <a:cubicBezTo>
                    <a:pt x="0" y="111"/>
                    <a:pt x="9" y="120"/>
                    <a:pt x="20" y="120"/>
                  </a:cubicBezTo>
                  <a:cubicBezTo>
                    <a:pt x="60" y="120"/>
                    <a:pt x="60" y="120"/>
                    <a:pt x="60" y="120"/>
                  </a:cubicBezTo>
                  <a:cubicBezTo>
                    <a:pt x="71" y="120"/>
                    <a:pt x="80" y="111"/>
                    <a:pt x="80" y="100"/>
                  </a:cubicBezTo>
                  <a:cubicBezTo>
                    <a:pt x="80" y="89"/>
                    <a:pt x="82" y="80"/>
                    <a:pt x="91" y="67"/>
                  </a:cubicBezTo>
                  <a:cubicBezTo>
                    <a:pt x="101" y="55"/>
                    <a:pt x="120" y="40"/>
                    <a:pt x="160" y="41"/>
                  </a:cubicBezTo>
                  <a:cubicBezTo>
                    <a:pt x="200" y="40"/>
                    <a:pt x="220" y="55"/>
                    <a:pt x="229" y="67"/>
                  </a:cubicBezTo>
                  <a:cubicBezTo>
                    <a:pt x="239" y="80"/>
                    <a:pt x="241" y="89"/>
                    <a:pt x="241" y="100"/>
                  </a:cubicBezTo>
                  <a:cubicBezTo>
                    <a:pt x="241" y="111"/>
                    <a:pt x="250" y="120"/>
                    <a:pt x="261" y="120"/>
                  </a:cubicBezTo>
                  <a:cubicBezTo>
                    <a:pt x="301" y="120"/>
                    <a:pt x="301" y="120"/>
                    <a:pt x="301" y="120"/>
                  </a:cubicBezTo>
                  <a:cubicBezTo>
                    <a:pt x="312" y="120"/>
                    <a:pt x="320" y="111"/>
                    <a:pt x="320" y="100"/>
                  </a:cubicBezTo>
                  <a:cubicBezTo>
                    <a:pt x="320" y="79"/>
                    <a:pt x="320" y="79"/>
                    <a:pt x="320" y="79"/>
                  </a:cubicBezTo>
                  <a:cubicBezTo>
                    <a:pt x="320" y="61"/>
                    <a:pt x="311" y="53"/>
                    <a:pt x="297" y="4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  <a:ea typeface="宋体" charset="-122"/>
                <a:cs typeface="+mn-cs"/>
              </a:endParaRPr>
            </a:p>
          </p:txBody>
        </p:sp>
        <p:sp>
          <p:nvSpPr>
            <p:cNvPr id="74" name="Oval 60"/>
            <p:cNvSpPr>
              <a:spLocks noChangeArrowheads="1"/>
            </p:cNvSpPr>
            <p:nvPr/>
          </p:nvSpPr>
          <p:spPr bwMode="auto">
            <a:xfrm>
              <a:off x="457200" y="679451"/>
              <a:ext cx="301625" cy="30321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  <a:ea typeface="宋体" charset="-122"/>
                <a:cs typeface="+mn-cs"/>
              </a:endParaRPr>
            </a:p>
          </p:txBody>
        </p:sp>
        <p:sp>
          <p:nvSpPr>
            <p:cNvPr id="75" name="Freeform 61"/>
            <p:cNvSpPr>
              <a:spLocks noEditPoints="1"/>
            </p:cNvSpPr>
            <p:nvPr/>
          </p:nvSpPr>
          <p:spPr bwMode="auto">
            <a:xfrm>
              <a:off x="77788" y="301626"/>
              <a:ext cx="1060450" cy="833438"/>
            </a:xfrm>
            <a:custGeom>
              <a:avLst/>
              <a:gdLst>
                <a:gd name="T0" fmla="*/ 210 w 280"/>
                <a:gd name="T1" fmla="*/ 40 h 220"/>
                <a:gd name="T2" fmla="*/ 200 w 280"/>
                <a:gd name="T3" fmla="*/ 40 h 220"/>
                <a:gd name="T4" fmla="*/ 200 w 280"/>
                <a:gd name="T5" fmla="*/ 15 h 220"/>
                <a:gd name="T6" fmla="*/ 180 w 280"/>
                <a:gd name="T7" fmla="*/ 0 h 220"/>
                <a:gd name="T8" fmla="*/ 160 w 280"/>
                <a:gd name="T9" fmla="*/ 15 h 220"/>
                <a:gd name="T10" fmla="*/ 160 w 280"/>
                <a:gd name="T11" fmla="*/ 40 h 220"/>
                <a:gd name="T12" fmla="*/ 120 w 280"/>
                <a:gd name="T13" fmla="*/ 40 h 220"/>
                <a:gd name="T14" fmla="*/ 120 w 280"/>
                <a:gd name="T15" fmla="*/ 15 h 220"/>
                <a:gd name="T16" fmla="*/ 100 w 280"/>
                <a:gd name="T17" fmla="*/ 0 h 220"/>
                <a:gd name="T18" fmla="*/ 80 w 280"/>
                <a:gd name="T19" fmla="*/ 15 h 220"/>
                <a:gd name="T20" fmla="*/ 80 w 280"/>
                <a:gd name="T21" fmla="*/ 40 h 220"/>
                <a:gd name="T22" fmla="*/ 71 w 280"/>
                <a:gd name="T23" fmla="*/ 40 h 220"/>
                <a:gd name="T24" fmla="*/ 54 w 280"/>
                <a:gd name="T25" fmla="*/ 49 h 220"/>
                <a:gd name="T26" fmla="*/ 0 w 280"/>
                <a:gd name="T27" fmla="*/ 160 h 220"/>
                <a:gd name="T28" fmla="*/ 0 w 280"/>
                <a:gd name="T29" fmla="*/ 200 h 220"/>
                <a:gd name="T30" fmla="*/ 20 w 280"/>
                <a:gd name="T31" fmla="*/ 220 h 220"/>
                <a:gd name="T32" fmla="*/ 260 w 280"/>
                <a:gd name="T33" fmla="*/ 220 h 220"/>
                <a:gd name="T34" fmla="*/ 280 w 280"/>
                <a:gd name="T35" fmla="*/ 200 h 220"/>
                <a:gd name="T36" fmla="*/ 280 w 280"/>
                <a:gd name="T37" fmla="*/ 162 h 220"/>
                <a:gd name="T38" fmla="*/ 226 w 280"/>
                <a:gd name="T39" fmla="*/ 48 h 220"/>
                <a:gd name="T40" fmla="*/ 210 w 280"/>
                <a:gd name="T41" fmla="*/ 40 h 220"/>
                <a:gd name="T42" fmla="*/ 140 w 280"/>
                <a:gd name="T43" fmla="*/ 200 h 220"/>
                <a:gd name="T44" fmla="*/ 80 w 280"/>
                <a:gd name="T45" fmla="*/ 140 h 220"/>
                <a:gd name="T46" fmla="*/ 140 w 280"/>
                <a:gd name="T47" fmla="*/ 80 h 220"/>
                <a:gd name="T48" fmla="*/ 200 w 280"/>
                <a:gd name="T49" fmla="*/ 140 h 220"/>
                <a:gd name="T50" fmla="*/ 140 w 280"/>
                <a:gd name="T51" fmla="*/ 200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80" h="220">
                  <a:moveTo>
                    <a:pt x="210" y="40"/>
                  </a:moveTo>
                  <a:cubicBezTo>
                    <a:pt x="200" y="40"/>
                    <a:pt x="200" y="40"/>
                    <a:pt x="200" y="40"/>
                  </a:cubicBezTo>
                  <a:cubicBezTo>
                    <a:pt x="200" y="15"/>
                    <a:pt x="200" y="15"/>
                    <a:pt x="200" y="15"/>
                  </a:cubicBezTo>
                  <a:cubicBezTo>
                    <a:pt x="200" y="7"/>
                    <a:pt x="191" y="0"/>
                    <a:pt x="180" y="0"/>
                  </a:cubicBezTo>
                  <a:cubicBezTo>
                    <a:pt x="169" y="0"/>
                    <a:pt x="160" y="7"/>
                    <a:pt x="160" y="15"/>
                  </a:cubicBezTo>
                  <a:cubicBezTo>
                    <a:pt x="160" y="40"/>
                    <a:pt x="160" y="40"/>
                    <a:pt x="160" y="40"/>
                  </a:cubicBezTo>
                  <a:cubicBezTo>
                    <a:pt x="120" y="40"/>
                    <a:pt x="120" y="40"/>
                    <a:pt x="120" y="40"/>
                  </a:cubicBezTo>
                  <a:cubicBezTo>
                    <a:pt x="120" y="15"/>
                    <a:pt x="120" y="15"/>
                    <a:pt x="120" y="15"/>
                  </a:cubicBezTo>
                  <a:cubicBezTo>
                    <a:pt x="120" y="7"/>
                    <a:pt x="111" y="0"/>
                    <a:pt x="100" y="0"/>
                  </a:cubicBezTo>
                  <a:cubicBezTo>
                    <a:pt x="89" y="0"/>
                    <a:pt x="80" y="7"/>
                    <a:pt x="80" y="15"/>
                  </a:cubicBezTo>
                  <a:cubicBezTo>
                    <a:pt x="80" y="40"/>
                    <a:pt x="80" y="40"/>
                    <a:pt x="80" y="40"/>
                  </a:cubicBezTo>
                  <a:cubicBezTo>
                    <a:pt x="71" y="40"/>
                    <a:pt x="71" y="40"/>
                    <a:pt x="71" y="40"/>
                  </a:cubicBezTo>
                  <a:cubicBezTo>
                    <a:pt x="64" y="40"/>
                    <a:pt x="58" y="43"/>
                    <a:pt x="54" y="49"/>
                  </a:cubicBezTo>
                  <a:cubicBezTo>
                    <a:pt x="39" y="72"/>
                    <a:pt x="0" y="133"/>
                    <a:pt x="0" y="160"/>
                  </a:cubicBezTo>
                  <a:cubicBezTo>
                    <a:pt x="0" y="200"/>
                    <a:pt x="0" y="200"/>
                    <a:pt x="0" y="200"/>
                  </a:cubicBezTo>
                  <a:cubicBezTo>
                    <a:pt x="0" y="211"/>
                    <a:pt x="9" y="220"/>
                    <a:pt x="20" y="220"/>
                  </a:cubicBezTo>
                  <a:cubicBezTo>
                    <a:pt x="260" y="220"/>
                    <a:pt x="260" y="220"/>
                    <a:pt x="260" y="220"/>
                  </a:cubicBezTo>
                  <a:cubicBezTo>
                    <a:pt x="271" y="220"/>
                    <a:pt x="280" y="211"/>
                    <a:pt x="280" y="200"/>
                  </a:cubicBezTo>
                  <a:cubicBezTo>
                    <a:pt x="280" y="183"/>
                    <a:pt x="280" y="162"/>
                    <a:pt x="280" y="162"/>
                  </a:cubicBezTo>
                  <a:cubicBezTo>
                    <a:pt x="280" y="127"/>
                    <a:pt x="241" y="70"/>
                    <a:pt x="226" y="48"/>
                  </a:cubicBezTo>
                  <a:cubicBezTo>
                    <a:pt x="222" y="43"/>
                    <a:pt x="216" y="40"/>
                    <a:pt x="210" y="40"/>
                  </a:cubicBezTo>
                  <a:close/>
                  <a:moveTo>
                    <a:pt x="140" y="200"/>
                  </a:moveTo>
                  <a:cubicBezTo>
                    <a:pt x="107" y="200"/>
                    <a:pt x="80" y="173"/>
                    <a:pt x="80" y="140"/>
                  </a:cubicBezTo>
                  <a:cubicBezTo>
                    <a:pt x="80" y="107"/>
                    <a:pt x="107" y="80"/>
                    <a:pt x="140" y="80"/>
                  </a:cubicBezTo>
                  <a:cubicBezTo>
                    <a:pt x="173" y="80"/>
                    <a:pt x="200" y="107"/>
                    <a:pt x="200" y="140"/>
                  </a:cubicBezTo>
                  <a:cubicBezTo>
                    <a:pt x="200" y="173"/>
                    <a:pt x="173" y="200"/>
                    <a:pt x="140" y="20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  <a:ea typeface="宋体" charset="-122"/>
                <a:cs typeface="+mn-cs"/>
              </a:endParaRPr>
            </a:p>
          </p:txBody>
        </p:sp>
      </p:grpSp>
      <p:grpSp>
        <p:nvGrpSpPr>
          <p:cNvPr id="76" name="Group 135"/>
          <p:cNvGrpSpPr/>
          <p:nvPr/>
        </p:nvGrpSpPr>
        <p:grpSpPr>
          <a:xfrm>
            <a:off x="6527562" y="3268789"/>
            <a:ext cx="368538" cy="253976"/>
            <a:chOff x="3175" y="4763"/>
            <a:chExt cx="3130550" cy="2157412"/>
          </a:xfrm>
          <a:solidFill>
            <a:schemeClr val="accent3"/>
          </a:solidFill>
        </p:grpSpPr>
        <p:sp>
          <p:nvSpPr>
            <p:cNvPr id="77" name="Freeform 65"/>
            <p:cNvSpPr>
              <a:spLocks/>
            </p:cNvSpPr>
            <p:nvPr/>
          </p:nvSpPr>
          <p:spPr bwMode="auto">
            <a:xfrm>
              <a:off x="387350" y="396875"/>
              <a:ext cx="917575" cy="833437"/>
            </a:xfrm>
            <a:custGeom>
              <a:avLst/>
              <a:gdLst>
                <a:gd name="T0" fmla="*/ 242 w 244"/>
                <a:gd name="T1" fmla="*/ 221 h 221"/>
                <a:gd name="T2" fmla="*/ 237 w 244"/>
                <a:gd name="T3" fmla="*/ 188 h 221"/>
                <a:gd name="T4" fmla="*/ 182 w 244"/>
                <a:gd name="T5" fmla="*/ 159 h 221"/>
                <a:gd name="T6" fmla="*/ 152 w 244"/>
                <a:gd name="T7" fmla="*/ 146 h 221"/>
                <a:gd name="T8" fmla="*/ 152 w 244"/>
                <a:gd name="T9" fmla="*/ 123 h 221"/>
                <a:gd name="T10" fmla="*/ 164 w 244"/>
                <a:gd name="T11" fmla="*/ 94 h 221"/>
                <a:gd name="T12" fmla="*/ 176 w 244"/>
                <a:gd name="T13" fmla="*/ 81 h 221"/>
                <a:gd name="T14" fmla="*/ 168 w 244"/>
                <a:gd name="T15" fmla="*/ 63 h 221"/>
                <a:gd name="T16" fmla="*/ 170 w 244"/>
                <a:gd name="T17" fmla="*/ 38 h 221"/>
                <a:gd name="T18" fmla="*/ 122 w 244"/>
                <a:gd name="T19" fmla="*/ 0 h 221"/>
                <a:gd name="T20" fmla="*/ 74 w 244"/>
                <a:gd name="T21" fmla="*/ 38 h 221"/>
                <a:gd name="T22" fmla="*/ 76 w 244"/>
                <a:gd name="T23" fmla="*/ 63 h 221"/>
                <a:gd name="T24" fmla="*/ 68 w 244"/>
                <a:gd name="T25" fmla="*/ 81 h 221"/>
                <a:gd name="T26" fmla="*/ 80 w 244"/>
                <a:gd name="T27" fmla="*/ 94 h 221"/>
                <a:gd name="T28" fmla="*/ 92 w 244"/>
                <a:gd name="T29" fmla="*/ 123 h 221"/>
                <a:gd name="T30" fmla="*/ 92 w 244"/>
                <a:gd name="T31" fmla="*/ 146 h 221"/>
                <a:gd name="T32" fmla="*/ 62 w 244"/>
                <a:gd name="T33" fmla="*/ 159 h 221"/>
                <a:gd name="T34" fmla="*/ 7 w 244"/>
                <a:gd name="T35" fmla="*/ 188 h 221"/>
                <a:gd name="T36" fmla="*/ 2 w 244"/>
                <a:gd name="T37" fmla="*/ 221 h 221"/>
                <a:gd name="T38" fmla="*/ 242 w 244"/>
                <a:gd name="T39" fmla="*/ 221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44" h="221">
                  <a:moveTo>
                    <a:pt x="242" y="221"/>
                  </a:moveTo>
                  <a:cubicBezTo>
                    <a:pt x="242" y="221"/>
                    <a:pt x="244" y="198"/>
                    <a:pt x="237" y="188"/>
                  </a:cubicBezTo>
                  <a:cubicBezTo>
                    <a:pt x="230" y="176"/>
                    <a:pt x="206" y="169"/>
                    <a:pt x="182" y="159"/>
                  </a:cubicBezTo>
                  <a:cubicBezTo>
                    <a:pt x="158" y="149"/>
                    <a:pt x="152" y="146"/>
                    <a:pt x="152" y="146"/>
                  </a:cubicBezTo>
                  <a:cubicBezTo>
                    <a:pt x="152" y="123"/>
                    <a:pt x="152" y="123"/>
                    <a:pt x="152" y="123"/>
                  </a:cubicBezTo>
                  <a:cubicBezTo>
                    <a:pt x="152" y="123"/>
                    <a:pt x="161" y="116"/>
                    <a:pt x="164" y="94"/>
                  </a:cubicBezTo>
                  <a:cubicBezTo>
                    <a:pt x="169" y="96"/>
                    <a:pt x="175" y="86"/>
                    <a:pt x="176" y="81"/>
                  </a:cubicBezTo>
                  <a:cubicBezTo>
                    <a:pt x="176" y="76"/>
                    <a:pt x="175" y="62"/>
                    <a:pt x="168" y="63"/>
                  </a:cubicBezTo>
                  <a:cubicBezTo>
                    <a:pt x="169" y="52"/>
                    <a:pt x="170" y="43"/>
                    <a:pt x="170" y="38"/>
                  </a:cubicBezTo>
                  <a:cubicBezTo>
                    <a:pt x="168" y="19"/>
                    <a:pt x="150" y="0"/>
                    <a:pt x="122" y="0"/>
                  </a:cubicBezTo>
                  <a:cubicBezTo>
                    <a:pt x="94" y="0"/>
                    <a:pt x="76" y="19"/>
                    <a:pt x="74" y="38"/>
                  </a:cubicBezTo>
                  <a:cubicBezTo>
                    <a:pt x="74" y="43"/>
                    <a:pt x="75" y="52"/>
                    <a:pt x="76" y="63"/>
                  </a:cubicBezTo>
                  <a:cubicBezTo>
                    <a:pt x="69" y="62"/>
                    <a:pt x="68" y="76"/>
                    <a:pt x="68" y="81"/>
                  </a:cubicBezTo>
                  <a:cubicBezTo>
                    <a:pt x="69" y="86"/>
                    <a:pt x="75" y="96"/>
                    <a:pt x="80" y="94"/>
                  </a:cubicBezTo>
                  <a:cubicBezTo>
                    <a:pt x="83" y="116"/>
                    <a:pt x="92" y="123"/>
                    <a:pt x="92" y="123"/>
                  </a:cubicBezTo>
                  <a:cubicBezTo>
                    <a:pt x="92" y="146"/>
                    <a:pt x="92" y="146"/>
                    <a:pt x="92" y="146"/>
                  </a:cubicBezTo>
                  <a:cubicBezTo>
                    <a:pt x="92" y="146"/>
                    <a:pt x="86" y="149"/>
                    <a:pt x="62" y="159"/>
                  </a:cubicBezTo>
                  <a:cubicBezTo>
                    <a:pt x="38" y="169"/>
                    <a:pt x="14" y="176"/>
                    <a:pt x="7" y="188"/>
                  </a:cubicBezTo>
                  <a:cubicBezTo>
                    <a:pt x="0" y="198"/>
                    <a:pt x="2" y="221"/>
                    <a:pt x="2" y="221"/>
                  </a:cubicBezTo>
                  <a:lnTo>
                    <a:pt x="242" y="22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  <a:ea typeface="宋体" charset="-122"/>
                <a:cs typeface="+mn-cs"/>
              </a:endParaRPr>
            </a:p>
          </p:txBody>
        </p:sp>
        <p:sp>
          <p:nvSpPr>
            <p:cNvPr id="78" name="Rectangle 66"/>
            <p:cNvSpPr>
              <a:spLocks noChangeArrowheads="1"/>
            </p:cNvSpPr>
            <p:nvPr/>
          </p:nvSpPr>
          <p:spPr bwMode="auto">
            <a:xfrm>
              <a:off x="1568450" y="396875"/>
              <a:ext cx="782638" cy="1968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  <a:ea typeface="宋体" charset="-122"/>
                <a:cs typeface="+mn-cs"/>
              </a:endParaRPr>
            </a:p>
          </p:txBody>
        </p:sp>
        <p:sp>
          <p:nvSpPr>
            <p:cNvPr id="79" name="Rectangle 67"/>
            <p:cNvSpPr>
              <a:spLocks noChangeArrowheads="1"/>
            </p:cNvSpPr>
            <p:nvPr/>
          </p:nvSpPr>
          <p:spPr bwMode="auto">
            <a:xfrm>
              <a:off x="1568450" y="788988"/>
              <a:ext cx="1174750" cy="1968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  <a:ea typeface="宋体" charset="-122"/>
                <a:cs typeface="+mn-cs"/>
              </a:endParaRPr>
            </a:p>
          </p:txBody>
        </p:sp>
        <p:sp>
          <p:nvSpPr>
            <p:cNvPr id="80" name="Rectangle 68"/>
            <p:cNvSpPr>
              <a:spLocks noChangeArrowheads="1"/>
            </p:cNvSpPr>
            <p:nvPr/>
          </p:nvSpPr>
          <p:spPr bwMode="auto">
            <a:xfrm>
              <a:off x="1568450" y="1181100"/>
              <a:ext cx="979488" cy="1968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  <a:ea typeface="宋体" charset="-122"/>
                <a:cs typeface="+mn-cs"/>
              </a:endParaRPr>
            </a:p>
          </p:txBody>
        </p:sp>
        <p:sp>
          <p:nvSpPr>
            <p:cNvPr id="81" name="Freeform 69"/>
            <p:cNvSpPr>
              <a:spLocks noEditPoints="1"/>
            </p:cNvSpPr>
            <p:nvPr/>
          </p:nvSpPr>
          <p:spPr bwMode="auto">
            <a:xfrm>
              <a:off x="3175" y="4763"/>
              <a:ext cx="3130550" cy="2157412"/>
            </a:xfrm>
            <a:custGeom>
              <a:avLst/>
              <a:gdLst>
                <a:gd name="T0" fmla="*/ 0 w 832"/>
                <a:gd name="T1" fmla="*/ 0 h 572"/>
                <a:gd name="T2" fmla="*/ 0 w 832"/>
                <a:gd name="T3" fmla="*/ 572 h 572"/>
                <a:gd name="T4" fmla="*/ 832 w 832"/>
                <a:gd name="T5" fmla="*/ 572 h 572"/>
                <a:gd name="T6" fmla="*/ 832 w 832"/>
                <a:gd name="T7" fmla="*/ 0 h 572"/>
                <a:gd name="T8" fmla="*/ 0 w 832"/>
                <a:gd name="T9" fmla="*/ 0 h 572"/>
                <a:gd name="T10" fmla="*/ 780 w 832"/>
                <a:gd name="T11" fmla="*/ 520 h 572"/>
                <a:gd name="T12" fmla="*/ 671 w 832"/>
                <a:gd name="T13" fmla="*/ 520 h 572"/>
                <a:gd name="T14" fmla="*/ 676 w 832"/>
                <a:gd name="T15" fmla="*/ 494 h 572"/>
                <a:gd name="T16" fmla="*/ 598 w 832"/>
                <a:gd name="T17" fmla="*/ 416 h 572"/>
                <a:gd name="T18" fmla="*/ 520 w 832"/>
                <a:gd name="T19" fmla="*/ 494 h 572"/>
                <a:gd name="T20" fmla="*/ 525 w 832"/>
                <a:gd name="T21" fmla="*/ 520 h 572"/>
                <a:gd name="T22" fmla="*/ 307 w 832"/>
                <a:gd name="T23" fmla="*/ 520 h 572"/>
                <a:gd name="T24" fmla="*/ 312 w 832"/>
                <a:gd name="T25" fmla="*/ 494 h 572"/>
                <a:gd name="T26" fmla="*/ 234 w 832"/>
                <a:gd name="T27" fmla="*/ 416 h 572"/>
                <a:gd name="T28" fmla="*/ 156 w 832"/>
                <a:gd name="T29" fmla="*/ 494 h 572"/>
                <a:gd name="T30" fmla="*/ 161 w 832"/>
                <a:gd name="T31" fmla="*/ 520 h 572"/>
                <a:gd name="T32" fmla="*/ 52 w 832"/>
                <a:gd name="T33" fmla="*/ 520 h 572"/>
                <a:gd name="T34" fmla="*/ 52 w 832"/>
                <a:gd name="T35" fmla="*/ 52 h 572"/>
                <a:gd name="T36" fmla="*/ 780 w 832"/>
                <a:gd name="T37" fmla="*/ 52 h 572"/>
                <a:gd name="T38" fmla="*/ 780 w 832"/>
                <a:gd name="T39" fmla="*/ 520 h 5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832" h="572">
                  <a:moveTo>
                    <a:pt x="0" y="0"/>
                  </a:moveTo>
                  <a:cubicBezTo>
                    <a:pt x="0" y="572"/>
                    <a:pt x="0" y="572"/>
                    <a:pt x="0" y="572"/>
                  </a:cubicBezTo>
                  <a:cubicBezTo>
                    <a:pt x="832" y="572"/>
                    <a:pt x="832" y="572"/>
                    <a:pt x="832" y="572"/>
                  </a:cubicBezTo>
                  <a:cubicBezTo>
                    <a:pt x="832" y="0"/>
                    <a:pt x="832" y="0"/>
                    <a:pt x="832" y="0"/>
                  </a:cubicBezTo>
                  <a:lnTo>
                    <a:pt x="0" y="0"/>
                  </a:lnTo>
                  <a:close/>
                  <a:moveTo>
                    <a:pt x="780" y="520"/>
                  </a:moveTo>
                  <a:cubicBezTo>
                    <a:pt x="671" y="520"/>
                    <a:pt x="671" y="520"/>
                    <a:pt x="671" y="520"/>
                  </a:cubicBezTo>
                  <a:cubicBezTo>
                    <a:pt x="674" y="512"/>
                    <a:pt x="676" y="503"/>
                    <a:pt x="676" y="494"/>
                  </a:cubicBezTo>
                  <a:cubicBezTo>
                    <a:pt x="676" y="451"/>
                    <a:pt x="641" y="416"/>
                    <a:pt x="598" y="416"/>
                  </a:cubicBezTo>
                  <a:cubicBezTo>
                    <a:pt x="555" y="416"/>
                    <a:pt x="520" y="451"/>
                    <a:pt x="520" y="494"/>
                  </a:cubicBezTo>
                  <a:cubicBezTo>
                    <a:pt x="520" y="503"/>
                    <a:pt x="522" y="512"/>
                    <a:pt x="525" y="520"/>
                  </a:cubicBezTo>
                  <a:cubicBezTo>
                    <a:pt x="307" y="520"/>
                    <a:pt x="307" y="520"/>
                    <a:pt x="307" y="520"/>
                  </a:cubicBezTo>
                  <a:cubicBezTo>
                    <a:pt x="310" y="512"/>
                    <a:pt x="312" y="503"/>
                    <a:pt x="312" y="494"/>
                  </a:cubicBezTo>
                  <a:cubicBezTo>
                    <a:pt x="312" y="451"/>
                    <a:pt x="277" y="416"/>
                    <a:pt x="234" y="416"/>
                  </a:cubicBezTo>
                  <a:cubicBezTo>
                    <a:pt x="191" y="416"/>
                    <a:pt x="156" y="451"/>
                    <a:pt x="156" y="494"/>
                  </a:cubicBezTo>
                  <a:cubicBezTo>
                    <a:pt x="156" y="503"/>
                    <a:pt x="158" y="512"/>
                    <a:pt x="161" y="520"/>
                  </a:cubicBezTo>
                  <a:cubicBezTo>
                    <a:pt x="52" y="520"/>
                    <a:pt x="52" y="520"/>
                    <a:pt x="52" y="520"/>
                  </a:cubicBezTo>
                  <a:cubicBezTo>
                    <a:pt x="52" y="52"/>
                    <a:pt x="52" y="52"/>
                    <a:pt x="52" y="52"/>
                  </a:cubicBezTo>
                  <a:cubicBezTo>
                    <a:pt x="780" y="52"/>
                    <a:pt x="780" y="52"/>
                    <a:pt x="780" y="52"/>
                  </a:cubicBezTo>
                  <a:lnTo>
                    <a:pt x="780" y="5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  <a:ea typeface="宋体" charset="-122"/>
                <a:cs typeface="+mn-cs"/>
              </a:endParaRPr>
            </a:p>
          </p:txBody>
        </p:sp>
      </p:grpSp>
      <p:sp>
        <p:nvSpPr>
          <p:cNvPr id="82" name="Freeform 73"/>
          <p:cNvSpPr>
            <a:spLocks/>
          </p:cNvSpPr>
          <p:nvPr/>
        </p:nvSpPr>
        <p:spPr bwMode="auto">
          <a:xfrm>
            <a:off x="5997086" y="1625420"/>
            <a:ext cx="304654" cy="303517"/>
          </a:xfrm>
          <a:custGeom>
            <a:avLst/>
            <a:gdLst>
              <a:gd name="T0" fmla="*/ 366 w 451"/>
              <a:gd name="T1" fmla="*/ 355 h 449"/>
              <a:gd name="T2" fmla="*/ 320 w 451"/>
              <a:gd name="T3" fmla="*/ 391 h 449"/>
              <a:gd name="T4" fmla="*/ 173 w 451"/>
              <a:gd name="T5" fmla="*/ 391 h 449"/>
              <a:gd name="T6" fmla="*/ 154 w 451"/>
              <a:gd name="T7" fmla="*/ 363 h 449"/>
              <a:gd name="T8" fmla="*/ 173 w 451"/>
              <a:gd name="T9" fmla="*/ 304 h 449"/>
              <a:gd name="T10" fmla="*/ 405 w 451"/>
              <a:gd name="T11" fmla="*/ 304 h 449"/>
              <a:gd name="T12" fmla="*/ 451 w 451"/>
              <a:gd name="T13" fmla="*/ 103 h 449"/>
              <a:gd name="T14" fmla="*/ 84 w 451"/>
              <a:gd name="T15" fmla="*/ 54 h 449"/>
              <a:gd name="T16" fmla="*/ 55 w 451"/>
              <a:gd name="T17" fmla="*/ 35 h 449"/>
              <a:gd name="T18" fmla="*/ 56 w 451"/>
              <a:gd name="T19" fmla="*/ 28 h 449"/>
              <a:gd name="T20" fmla="*/ 28 w 451"/>
              <a:gd name="T21" fmla="*/ 0 h 449"/>
              <a:gd name="T22" fmla="*/ 0 w 451"/>
              <a:gd name="T23" fmla="*/ 28 h 449"/>
              <a:gd name="T24" fmla="*/ 28 w 451"/>
              <a:gd name="T25" fmla="*/ 56 h 449"/>
              <a:gd name="T26" fmla="*/ 33 w 451"/>
              <a:gd name="T27" fmla="*/ 55 h 449"/>
              <a:gd name="T28" fmla="*/ 68 w 451"/>
              <a:gd name="T29" fmla="*/ 78 h 449"/>
              <a:gd name="T30" fmla="*/ 125 w 451"/>
              <a:gd name="T31" fmla="*/ 304 h 449"/>
              <a:gd name="T32" fmla="*/ 142 w 451"/>
              <a:gd name="T33" fmla="*/ 304 h 449"/>
              <a:gd name="T34" fmla="*/ 127 w 451"/>
              <a:gd name="T35" fmla="*/ 353 h 449"/>
              <a:gd name="T36" fmla="*/ 125 w 451"/>
              <a:gd name="T37" fmla="*/ 353 h 449"/>
              <a:gd name="T38" fmla="*/ 77 w 451"/>
              <a:gd name="T39" fmla="*/ 401 h 449"/>
              <a:gd name="T40" fmla="*/ 125 w 451"/>
              <a:gd name="T41" fmla="*/ 449 h 449"/>
              <a:gd name="T42" fmla="*/ 170 w 451"/>
              <a:gd name="T43" fmla="*/ 420 h 449"/>
              <a:gd name="T44" fmla="*/ 322 w 451"/>
              <a:gd name="T45" fmla="*/ 420 h 449"/>
              <a:gd name="T46" fmla="*/ 366 w 451"/>
              <a:gd name="T47" fmla="*/ 449 h 449"/>
              <a:gd name="T48" fmla="*/ 413 w 451"/>
              <a:gd name="T49" fmla="*/ 402 h 449"/>
              <a:gd name="T50" fmla="*/ 366 w 451"/>
              <a:gd name="T51" fmla="*/ 355 h 4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451" h="449">
                <a:moveTo>
                  <a:pt x="366" y="355"/>
                </a:moveTo>
                <a:cubicBezTo>
                  <a:pt x="343" y="355"/>
                  <a:pt x="325" y="371"/>
                  <a:pt x="320" y="391"/>
                </a:cubicBezTo>
                <a:cubicBezTo>
                  <a:pt x="173" y="391"/>
                  <a:pt x="173" y="391"/>
                  <a:pt x="173" y="391"/>
                </a:cubicBezTo>
                <a:cubicBezTo>
                  <a:pt x="170" y="380"/>
                  <a:pt x="164" y="370"/>
                  <a:pt x="154" y="363"/>
                </a:cubicBezTo>
                <a:cubicBezTo>
                  <a:pt x="173" y="304"/>
                  <a:pt x="173" y="304"/>
                  <a:pt x="173" y="304"/>
                </a:cubicBezTo>
                <a:cubicBezTo>
                  <a:pt x="405" y="304"/>
                  <a:pt x="405" y="304"/>
                  <a:pt x="405" y="304"/>
                </a:cubicBezTo>
                <a:cubicBezTo>
                  <a:pt x="451" y="103"/>
                  <a:pt x="451" y="103"/>
                  <a:pt x="451" y="103"/>
                </a:cubicBezTo>
                <a:cubicBezTo>
                  <a:pt x="84" y="54"/>
                  <a:pt x="84" y="54"/>
                  <a:pt x="84" y="54"/>
                </a:cubicBezTo>
                <a:cubicBezTo>
                  <a:pt x="55" y="35"/>
                  <a:pt x="55" y="35"/>
                  <a:pt x="55" y="35"/>
                </a:cubicBezTo>
                <a:cubicBezTo>
                  <a:pt x="56" y="28"/>
                  <a:pt x="56" y="28"/>
                  <a:pt x="56" y="28"/>
                </a:cubicBezTo>
                <a:cubicBezTo>
                  <a:pt x="56" y="13"/>
                  <a:pt x="43" y="0"/>
                  <a:pt x="28" y="0"/>
                </a:cubicBezTo>
                <a:cubicBezTo>
                  <a:pt x="12" y="0"/>
                  <a:pt x="0" y="13"/>
                  <a:pt x="0" y="28"/>
                </a:cubicBezTo>
                <a:cubicBezTo>
                  <a:pt x="0" y="44"/>
                  <a:pt x="12" y="56"/>
                  <a:pt x="28" y="56"/>
                </a:cubicBezTo>
                <a:cubicBezTo>
                  <a:pt x="33" y="55"/>
                  <a:pt x="33" y="55"/>
                  <a:pt x="33" y="55"/>
                </a:cubicBezTo>
                <a:cubicBezTo>
                  <a:pt x="68" y="78"/>
                  <a:pt x="68" y="78"/>
                  <a:pt x="68" y="78"/>
                </a:cubicBezTo>
                <a:cubicBezTo>
                  <a:pt x="125" y="304"/>
                  <a:pt x="125" y="304"/>
                  <a:pt x="125" y="304"/>
                </a:cubicBezTo>
                <a:cubicBezTo>
                  <a:pt x="142" y="304"/>
                  <a:pt x="142" y="304"/>
                  <a:pt x="142" y="304"/>
                </a:cubicBezTo>
                <a:cubicBezTo>
                  <a:pt x="127" y="353"/>
                  <a:pt x="127" y="353"/>
                  <a:pt x="127" y="353"/>
                </a:cubicBezTo>
                <a:cubicBezTo>
                  <a:pt x="125" y="353"/>
                  <a:pt x="125" y="353"/>
                  <a:pt x="125" y="353"/>
                </a:cubicBezTo>
                <a:cubicBezTo>
                  <a:pt x="99" y="353"/>
                  <a:pt x="77" y="374"/>
                  <a:pt x="77" y="401"/>
                </a:cubicBezTo>
                <a:cubicBezTo>
                  <a:pt x="77" y="428"/>
                  <a:pt x="99" y="449"/>
                  <a:pt x="125" y="449"/>
                </a:cubicBezTo>
                <a:cubicBezTo>
                  <a:pt x="145" y="449"/>
                  <a:pt x="162" y="437"/>
                  <a:pt x="170" y="420"/>
                </a:cubicBezTo>
                <a:cubicBezTo>
                  <a:pt x="322" y="420"/>
                  <a:pt x="322" y="420"/>
                  <a:pt x="322" y="420"/>
                </a:cubicBezTo>
                <a:cubicBezTo>
                  <a:pt x="329" y="437"/>
                  <a:pt x="346" y="449"/>
                  <a:pt x="366" y="449"/>
                </a:cubicBezTo>
                <a:cubicBezTo>
                  <a:pt x="392" y="449"/>
                  <a:pt x="413" y="428"/>
                  <a:pt x="413" y="402"/>
                </a:cubicBezTo>
                <a:cubicBezTo>
                  <a:pt x="413" y="376"/>
                  <a:pt x="392" y="355"/>
                  <a:pt x="366" y="355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j-lt"/>
              <a:ea typeface="宋体" charset="-122"/>
              <a:cs typeface="+mn-cs"/>
            </a:endParaRPr>
          </a:p>
        </p:txBody>
      </p:sp>
      <p:grpSp>
        <p:nvGrpSpPr>
          <p:cNvPr id="91" name="组合 90"/>
          <p:cNvGrpSpPr/>
          <p:nvPr/>
        </p:nvGrpSpPr>
        <p:grpSpPr>
          <a:xfrm>
            <a:off x="2683093" y="1455798"/>
            <a:ext cx="715109" cy="715108"/>
            <a:chOff x="680580" y="1491630"/>
            <a:chExt cx="1479184" cy="1479182"/>
          </a:xfrm>
        </p:grpSpPr>
        <p:grpSp>
          <p:nvGrpSpPr>
            <p:cNvPr id="92" name="组合 91"/>
            <p:cNvGrpSpPr/>
            <p:nvPr/>
          </p:nvGrpSpPr>
          <p:grpSpPr>
            <a:xfrm>
              <a:off x="680580" y="1491630"/>
              <a:ext cx="1479184" cy="1479182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94" name="同心圆 93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lt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95" name="椭圆 94"/>
              <p:cNvSpPr/>
              <p:nvPr/>
            </p:nvSpPr>
            <p:spPr>
              <a:xfrm>
                <a:off x="407840" y="776140"/>
                <a:ext cx="3794420" cy="3794420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+mj-lt"/>
                  <a:ea typeface="宋体" panose="02010600030101010101" pitchFamily="2" charset="-122"/>
                  <a:cs typeface="+mn-cs"/>
                </a:endParaRPr>
              </a:p>
            </p:txBody>
          </p:sp>
        </p:grpSp>
        <p:sp>
          <p:nvSpPr>
            <p:cNvPr id="93" name="Rectangle 273"/>
            <p:cNvSpPr>
              <a:spLocks noChangeArrowheads="1"/>
            </p:cNvSpPr>
            <p:nvPr/>
          </p:nvSpPr>
          <p:spPr bwMode="auto">
            <a:xfrm>
              <a:off x="1717556" y="2327320"/>
              <a:ext cx="1681" cy="168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  <a:ea typeface="微软雅黑" panose="020B0503020204020204" pitchFamily="34" charset="-122"/>
                <a:cs typeface="+mn-cs"/>
              </a:endParaRPr>
            </a:p>
          </p:txBody>
        </p:sp>
      </p:grpSp>
      <p:sp>
        <p:nvSpPr>
          <p:cNvPr id="71" name="Freeform 55"/>
          <p:cNvSpPr>
            <a:spLocks/>
          </p:cNvSpPr>
          <p:nvPr/>
        </p:nvSpPr>
        <p:spPr bwMode="auto">
          <a:xfrm>
            <a:off x="2872391" y="1571266"/>
            <a:ext cx="309119" cy="383084"/>
          </a:xfrm>
          <a:custGeom>
            <a:avLst/>
            <a:gdLst>
              <a:gd name="T0" fmla="*/ 2 w 491"/>
              <a:gd name="T1" fmla="*/ 370 h 608"/>
              <a:gd name="T2" fmla="*/ 49 w 491"/>
              <a:gd name="T3" fmla="*/ 332 h 608"/>
              <a:gd name="T4" fmla="*/ 112 w 491"/>
              <a:gd name="T5" fmla="*/ 338 h 608"/>
              <a:gd name="T6" fmla="*/ 112 w 491"/>
              <a:gd name="T7" fmla="*/ 337 h 608"/>
              <a:gd name="T8" fmla="*/ 62 w 491"/>
              <a:gd name="T9" fmla="*/ 331 h 608"/>
              <a:gd name="T10" fmla="*/ 29 w 491"/>
              <a:gd name="T11" fmla="*/ 285 h 608"/>
              <a:gd name="T12" fmla="*/ 71 w 491"/>
              <a:gd name="T13" fmla="*/ 247 h 608"/>
              <a:gd name="T14" fmla="*/ 238 w 491"/>
              <a:gd name="T15" fmla="*/ 264 h 608"/>
              <a:gd name="T16" fmla="*/ 262 w 491"/>
              <a:gd name="T17" fmla="*/ 264 h 608"/>
              <a:gd name="T18" fmla="*/ 254 w 491"/>
              <a:gd name="T19" fmla="*/ 124 h 608"/>
              <a:gd name="T20" fmla="*/ 350 w 491"/>
              <a:gd name="T21" fmla="*/ 47 h 608"/>
              <a:gd name="T22" fmla="*/ 355 w 491"/>
              <a:gd name="T23" fmla="*/ 168 h 608"/>
              <a:gd name="T24" fmla="*/ 440 w 491"/>
              <a:gd name="T25" fmla="*/ 342 h 608"/>
              <a:gd name="T26" fmla="*/ 491 w 491"/>
              <a:gd name="T27" fmla="*/ 368 h 608"/>
              <a:gd name="T28" fmla="*/ 491 w 491"/>
              <a:gd name="T29" fmla="*/ 579 h 608"/>
              <a:gd name="T30" fmla="*/ 292 w 491"/>
              <a:gd name="T31" fmla="*/ 608 h 608"/>
              <a:gd name="T32" fmla="*/ 166 w 491"/>
              <a:gd name="T33" fmla="*/ 595 h 608"/>
              <a:gd name="T34" fmla="*/ 62 w 491"/>
              <a:gd name="T35" fmla="*/ 584 h 608"/>
              <a:gd name="T36" fmla="*/ 33 w 491"/>
              <a:gd name="T37" fmla="*/ 539 h 608"/>
              <a:gd name="T38" fmla="*/ 59 w 491"/>
              <a:gd name="T39" fmla="*/ 502 h 608"/>
              <a:gd name="T40" fmla="*/ 45 w 491"/>
              <a:gd name="T41" fmla="*/ 500 h 608"/>
              <a:gd name="T42" fmla="*/ 12 w 491"/>
              <a:gd name="T43" fmla="*/ 454 h 608"/>
              <a:gd name="T44" fmla="*/ 45 w 491"/>
              <a:gd name="T45" fmla="*/ 417 h 608"/>
              <a:gd name="T46" fmla="*/ 40 w 491"/>
              <a:gd name="T47" fmla="*/ 416 h 608"/>
              <a:gd name="T48" fmla="*/ 2 w 491"/>
              <a:gd name="T49" fmla="*/ 370 h 6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491" h="608">
                <a:moveTo>
                  <a:pt x="2" y="370"/>
                </a:moveTo>
                <a:cubicBezTo>
                  <a:pt x="5" y="347"/>
                  <a:pt x="25" y="330"/>
                  <a:pt x="49" y="332"/>
                </a:cubicBezTo>
                <a:cubicBezTo>
                  <a:pt x="112" y="338"/>
                  <a:pt x="112" y="338"/>
                  <a:pt x="112" y="338"/>
                </a:cubicBezTo>
                <a:cubicBezTo>
                  <a:pt x="112" y="337"/>
                  <a:pt x="112" y="337"/>
                  <a:pt x="112" y="337"/>
                </a:cubicBezTo>
                <a:cubicBezTo>
                  <a:pt x="62" y="331"/>
                  <a:pt x="62" y="331"/>
                  <a:pt x="62" y="331"/>
                </a:cubicBezTo>
                <a:cubicBezTo>
                  <a:pt x="42" y="329"/>
                  <a:pt x="27" y="309"/>
                  <a:pt x="29" y="285"/>
                </a:cubicBezTo>
                <a:cubicBezTo>
                  <a:pt x="32" y="262"/>
                  <a:pt x="50" y="245"/>
                  <a:pt x="71" y="247"/>
                </a:cubicBezTo>
                <a:cubicBezTo>
                  <a:pt x="238" y="264"/>
                  <a:pt x="238" y="264"/>
                  <a:pt x="238" y="264"/>
                </a:cubicBezTo>
                <a:cubicBezTo>
                  <a:pt x="262" y="264"/>
                  <a:pt x="262" y="264"/>
                  <a:pt x="262" y="264"/>
                </a:cubicBezTo>
                <a:cubicBezTo>
                  <a:pt x="262" y="264"/>
                  <a:pt x="228" y="249"/>
                  <a:pt x="254" y="124"/>
                </a:cubicBezTo>
                <a:cubicBezTo>
                  <a:pt x="280" y="0"/>
                  <a:pt x="350" y="47"/>
                  <a:pt x="350" y="47"/>
                </a:cubicBezTo>
                <a:cubicBezTo>
                  <a:pt x="350" y="47"/>
                  <a:pt x="351" y="153"/>
                  <a:pt x="355" y="168"/>
                </a:cubicBezTo>
                <a:cubicBezTo>
                  <a:pt x="359" y="183"/>
                  <a:pt x="440" y="342"/>
                  <a:pt x="440" y="342"/>
                </a:cubicBezTo>
                <a:cubicBezTo>
                  <a:pt x="440" y="351"/>
                  <a:pt x="491" y="359"/>
                  <a:pt x="491" y="368"/>
                </a:cubicBezTo>
                <a:cubicBezTo>
                  <a:pt x="490" y="441"/>
                  <a:pt x="491" y="503"/>
                  <a:pt x="491" y="579"/>
                </a:cubicBezTo>
                <a:cubicBezTo>
                  <a:pt x="437" y="565"/>
                  <a:pt x="408" y="608"/>
                  <a:pt x="292" y="608"/>
                </a:cubicBezTo>
                <a:cubicBezTo>
                  <a:pt x="254" y="608"/>
                  <a:pt x="206" y="601"/>
                  <a:pt x="166" y="595"/>
                </a:cubicBezTo>
                <a:cubicBezTo>
                  <a:pt x="62" y="584"/>
                  <a:pt x="62" y="584"/>
                  <a:pt x="62" y="584"/>
                </a:cubicBezTo>
                <a:cubicBezTo>
                  <a:pt x="44" y="582"/>
                  <a:pt x="31" y="562"/>
                  <a:pt x="33" y="539"/>
                </a:cubicBezTo>
                <a:cubicBezTo>
                  <a:pt x="35" y="521"/>
                  <a:pt x="46" y="506"/>
                  <a:pt x="59" y="502"/>
                </a:cubicBezTo>
                <a:cubicBezTo>
                  <a:pt x="45" y="500"/>
                  <a:pt x="45" y="500"/>
                  <a:pt x="45" y="500"/>
                </a:cubicBezTo>
                <a:cubicBezTo>
                  <a:pt x="25" y="498"/>
                  <a:pt x="10" y="478"/>
                  <a:pt x="12" y="454"/>
                </a:cubicBezTo>
                <a:cubicBezTo>
                  <a:pt x="14" y="434"/>
                  <a:pt x="28" y="420"/>
                  <a:pt x="45" y="417"/>
                </a:cubicBezTo>
                <a:cubicBezTo>
                  <a:pt x="40" y="416"/>
                  <a:pt x="40" y="416"/>
                  <a:pt x="40" y="416"/>
                </a:cubicBezTo>
                <a:cubicBezTo>
                  <a:pt x="17" y="414"/>
                  <a:pt x="0" y="393"/>
                  <a:pt x="2" y="37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j-lt"/>
              <a:ea typeface="宋体" charset="-122"/>
              <a:cs typeface="+mn-cs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3166928" y="2086552"/>
            <a:ext cx="2810146" cy="2636480"/>
            <a:chOff x="3166928" y="2086550"/>
            <a:chExt cx="2810146" cy="2636480"/>
          </a:xfrm>
        </p:grpSpPr>
        <p:pic>
          <p:nvPicPr>
            <p:cNvPr id="17" name="Picture 44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66928" y="2086550"/>
              <a:ext cx="2810146" cy="26364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6" name="Picture 2"/>
            <p:cNvPicPr>
              <a:picLocks noChangeAspect="1" noChangeArrowheads="1"/>
            </p:cNvPicPr>
            <p:nvPr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3471863" y="2429222"/>
              <a:ext cx="2257425" cy="12477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07" name="TextBox 106"/>
          <p:cNvSpPr txBox="1"/>
          <p:nvPr/>
        </p:nvSpPr>
        <p:spPr>
          <a:xfrm>
            <a:off x="683568" y="2892027"/>
            <a:ext cx="1807998" cy="292388"/>
          </a:xfrm>
          <a:prstGeom prst="rect">
            <a:avLst/>
          </a:prstGeom>
          <a:noFill/>
        </p:spPr>
        <p:txBody>
          <a:bodyPr wrap="square" lIns="0" rIns="0" bIns="0" rtlCol="0">
            <a:spAutoFit/>
          </a:bodyPr>
          <a:lstStyle/>
          <a:p>
            <a:pPr lvl="0" algn="ctr" defTabSz="914400" fontAlgn="base">
              <a:spcBef>
                <a:spcPct val="0"/>
              </a:spcBef>
              <a:spcAft>
                <a:spcPct val="0"/>
              </a:spcAft>
              <a:tabLst>
                <a:tab pos="1025525" algn="l"/>
              </a:tabLst>
              <a:defRPr/>
            </a:pPr>
            <a:r>
              <a:rPr lang="tr-TR" altLang="zh-CN" sz="1600" b="1" dirty="0" err="1">
                <a:solidFill>
                  <a:srgbClr val="C00000"/>
                </a:solidFill>
                <a:latin typeface="+mj-lt"/>
                <a:ea typeface="微软雅黑" panose="020B0503020204020204" pitchFamily="34" charset="-122"/>
                <a:cs typeface="Calibri"/>
              </a:rPr>
              <a:t>Confirm</a:t>
            </a:r>
            <a:endParaRPr kumimoji="0" lang="en-US" sz="16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微软雅黑" panose="020B0503020204020204" pitchFamily="34" charset="-122"/>
              <a:cs typeface="Calibri"/>
            </a:endParaRPr>
          </a:p>
        </p:txBody>
      </p:sp>
      <p:sp>
        <p:nvSpPr>
          <p:cNvPr id="108" name="TextBox 107"/>
          <p:cNvSpPr txBox="1"/>
          <p:nvPr/>
        </p:nvSpPr>
        <p:spPr>
          <a:xfrm>
            <a:off x="507681" y="3196229"/>
            <a:ext cx="1547915" cy="646331"/>
          </a:xfrm>
          <a:prstGeom prst="rect">
            <a:avLst/>
          </a:prstGeom>
          <a:noFill/>
        </p:spPr>
        <p:txBody>
          <a:bodyPr wrap="square" lIns="0" rIns="0" bIns="0" rtlCol="0">
            <a:spAutoFit/>
          </a:bodyPr>
          <a:lstStyle/>
          <a:p>
            <a:pPr lvl="0" algn="r" defTabSz="914400" fontAlgn="base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1000" dirty="0">
                <a:solidFill>
                  <a:prstClr val="black">
                    <a:lumMod val="50000"/>
                    <a:lumOff val="50000"/>
                  </a:prstClr>
                </a:solidFill>
                <a:latin typeface="+mj-lt"/>
                <a:ea typeface="微软雅黑" panose="020B0503020204020204" pitchFamily="34" charset="-122"/>
              </a:rPr>
              <a:t>Far </a:t>
            </a:r>
            <a:r>
              <a:rPr lang="en-US" altLang="zh-CN" sz="1000" dirty="0" err="1">
                <a:solidFill>
                  <a:prstClr val="black">
                    <a:lumMod val="50000"/>
                    <a:lumOff val="50000"/>
                  </a:prstClr>
                </a:solidFill>
                <a:latin typeface="+mj-lt"/>
                <a:ea typeface="微软雅黑" panose="020B0503020204020204" pitchFamily="34" charset="-122"/>
              </a:rPr>
              <a:t>far</a:t>
            </a:r>
            <a:r>
              <a:rPr lang="en-US" altLang="zh-CN" sz="1000" dirty="0">
                <a:solidFill>
                  <a:prstClr val="black">
                    <a:lumMod val="50000"/>
                    <a:lumOff val="50000"/>
                  </a:prstClr>
                </a:solidFill>
                <a:latin typeface="+mj-lt"/>
                <a:ea typeface="微软雅黑" panose="020B0503020204020204" pitchFamily="34" charset="-122"/>
              </a:rPr>
              <a:t> away, behind the word mountains, far from the countries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50000"/>
                </a:prstClr>
              </a:solidFill>
              <a:effectLst/>
              <a:uLnTx/>
              <a:uFillTx/>
              <a:latin typeface="+mj-lt"/>
              <a:ea typeface="微软雅黑" panose="020B0503020204020204" pitchFamily="34" charset="-122"/>
              <a:cs typeface="Calibri"/>
            </a:endParaRPr>
          </a:p>
        </p:txBody>
      </p:sp>
      <p:sp>
        <p:nvSpPr>
          <p:cNvPr id="109" name="TextBox 108"/>
          <p:cNvSpPr txBox="1"/>
          <p:nvPr/>
        </p:nvSpPr>
        <p:spPr>
          <a:xfrm>
            <a:off x="1107818" y="1307254"/>
            <a:ext cx="1807998" cy="292388"/>
          </a:xfrm>
          <a:prstGeom prst="rect">
            <a:avLst/>
          </a:prstGeom>
          <a:noFill/>
        </p:spPr>
        <p:txBody>
          <a:bodyPr wrap="square" lIns="0" rIns="0" bIns="0" rtlCol="0">
            <a:spAutoFit/>
          </a:bodyPr>
          <a:lstStyle/>
          <a:p>
            <a:pPr lvl="0" algn="ctr" defTabSz="914400" fontAlgn="base">
              <a:spcBef>
                <a:spcPct val="0"/>
              </a:spcBef>
              <a:spcAft>
                <a:spcPct val="0"/>
              </a:spcAft>
              <a:tabLst>
                <a:tab pos="1025525" algn="l"/>
              </a:tabLst>
              <a:defRPr/>
            </a:pPr>
            <a:r>
              <a:rPr lang="tr-TR" altLang="zh-CN" sz="1600" b="1" dirty="0" err="1">
                <a:solidFill>
                  <a:srgbClr val="C00000"/>
                </a:solidFill>
                <a:latin typeface="+mj-lt"/>
                <a:ea typeface="微软雅黑" panose="020B0503020204020204" pitchFamily="34" charset="-122"/>
                <a:cs typeface="Calibri"/>
              </a:rPr>
              <a:t>Convince</a:t>
            </a:r>
            <a:endParaRPr kumimoji="0" lang="en-US" sz="16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微软雅黑" panose="020B0503020204020204" pitchFamily="34" charset="-122"/>
              <a:cs typeface="Calibri"/>
            </a:endParaRPr>
          </a:p>
        </p:txBody>
      </p:sp>
      <p:sp>
        <p:nvSpPr>
          <p:cNvPr id="110" name="TextBox 109"/>
          <p:cNvSpPr txBox="1"/>
          <p:nvPr/>
        </p:nvSpPr>
        <p:spPr>
          <a:xfrm>
            <a:off x="931935" y="1611456"/>
            <a:ext cx="1547915" cy="646331"/>
          </a:xfrm>
          <a:prstGeom prst="rect">
            <a:avLst/>
          </a:prstGeom>
          <a:noFill/>
        </p:spPr>
        <p:txBody>
          <a:bodyPr wrap="square" lIns="0" rIns="0" bIns="0" rtlCol="0">
            <a:spAutoFit/>
          </a:bodyPr>
          <a:lstStyle/>
          <a:p>
            <a:pPr lvl="0" algn="r" defTabSz="914400" fontAlgn="base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1000" dirty="0">
                <a:solidFill>
                  <a:prstClr val="black">
                    <a:lumMod val="50000"/>
                    <a:lumOff val="50000"/>
                  </a:prstClr>
                </a:solidFill>
                <a:latin typeface="+mj-lt"/>
                <a:ea typeface="微软雅黑" panose="020B0503020204020204" pitchFamily="34" charset="-122"/>
              </a:rPr>
              <a:t>Get a modern PowerPoint Presentation that is beautifully designed.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50000"/>
                </a:prstClr>
              </a:solidFill>
              <a:effectLst/>
              <a:uLnTx/>
              <a:uFillTx/>
              <a:latin typeface="+mj-lt"/>
              <a:ea typeface="微软雅黑" panose="020B0503020204020204" pitchFamily="34" charset="-122"/>
              <a:cs typeface="Calibri"/>
            </a:endParaRPr>
          </a:p>
        </p:txBody>
      </p:sp>
      <p:sp>
        <p:nvSpPr>
          <p:cNvPr id="111" name="TextBox 110"/>
          <p:cNvSpPr txBox="1"/>
          <p:nvPr/>
        </p:nvSpPr>
        <p:spPr>
          <a:xfrm>
            <a:off x="6148378" y="1307254"/>
            <a:ext cx="1807998" cy="292388"/>
          </a:xfrm>
          <a:prstGeom prst="rect">
            <a:avLst/>
          </a:prstGeom>
          <a:noFill/>
        </p:spPr>
        <p:txBody>
          <a:bodyPr wrap="square" lIns="0" rIns="0" bIns="0" rtlCol="0">
            <a:spAutoFit/>
          </a:bodyPr>
          <a:lstStyle/>
          <a:p>
            <a:pPr lvl="0" algn="ctr" defTabSz="914400" fontAlgn="base">
              <a:spcBef>
                <a:spcPct val="0"/>
              </a:spcBef>
              <a:spcAft>
                <a:spcPct val="0"/>
              </a:spcAft>
              <a:tabLst>
                <a:tab pos="1025525" algn="l"/>
              </a:tabLst>
              <a:defRPr/>
            </a:pPr>
            <a:r>
              <a:rPr lang="tr-TR" altLang="zh-CN" sz="1600" b="1" dirty="0">
                <a:solidFill>
                  <a:srgbClr val="C00000"/>
                </a:solidFill>
                <a:latin typeface="+mj-lt"/>
                <a:ea typeface="微软雅黑" panose="020B0503020204020204" pitchFamily="34" charset="-122"/>
                <a:cs typeface="Calibri"/>
              </a:rPr>
              <a:t>Complete</a:t>
            </a:r>
            <a:endParaRPr kumimoji="0" lang="en-US" sz="16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微软雅黑" panose="020B0503020204020204" pitchFamily="34" charset="-122"/>
              <a:cs typeface="Calibri"/>
            </a:endParaRPr>
          </a:p>
        </p:txBody>
      </p:sp>
      <p:sp>
        <p:nvSpPr>
          <p:cNvPr id="112" name="TextBox 111"/>
          <p:cNvSpPr txBox="1"/>
          <p:nvPr/>
        </p:nvSpPr>
        <p:spPr>
          <a:xfrm>
            <a:off x="6651256" y="1611456"/>
            <a:ext cx="1547915" cy="846386"/>
          </a:xfrm>
          <a:prstGeom prst="rect">
            <a:avLst/>
          </a:prstGeom>
          <a:noFill/>
        </p:spPr>
        <p:txBody>
          <a:bodyPr wrap="square" lIns="0" rIns="0" bIns="0" rtlCol="0">
            <a:spAutoFit/>
          </a:bodyPr>
          <a:lstStyle/>
          <a:p>
            <a:pPr lvl="0" defTabSz="914400" fontAlgn="base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1000" dirty="0">
                <a:solidFill>
                  <a:prstClr val="black">
                    <a:lumMod val="50000"/>
                    <a:lumOff val="50000"/>
                  </a:prstClr>
                </a:solidFill>
                <a:latin typeface="+mj-lt"/>
                <a:ea typeface="微软雅黑" panose="020B0503020204020204" pitchFamily="34" charset="-122"/>
              </a:rPr>
              <a:t>I hope and I believe that this Template will your Time, Money and Reputation.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50000"/>
                </a:prstClr>
              </a:solidFill>
              <a:effectLst/>
              <a:uLnTx/>
              <a:uFillTx/>
              <a:latin typeface="+mj-lt"/>
              <a:ea typeface="微软雅黑" panose="020B0503020204020204" pitchFamily="34" charset="-122"/>
              <a:cs typeface="Calibri"/>
            </a:endParaRPr>
          </a:p>
        </p:txBody>
      </p:sp>
      <p:sp>
        <p:nvSpPr>
          <p:cNvPr id="113" name="TextBox 112"/>
          <p:cNvSpPr txBox="1"/>
          <p:nvPr/>
        </p:nvSpPr>
        <p:spPr>
          <a:xfrm>
            <a:off x="6732240" y="2892027"/>
            <a:ext cx="1807998" cy="292388"/>
          </a:xfrm>
          <a:prstGeom prst="rect">
            <a:avLst/>
          </a:prstGeom>
          <a:noFill/>
        </p:spPr>
        <p:txBody>
          <a:bodyPr wrap="square" lIns="0" rIns="0" bIns="0" rtlCol="0">
            <a:spAutoFit/>
          </a:bodyPr>
          <a:lstStyle/>
          <a:p>
            <a:pPr lvl="0" algn="ctr" defTabSz="914400" fontAlgn="base">
              <a:spcBef>
                <a:spcPct val="0"/>
              </a:spcBef>
              <a:spcAft>
                <a:spcPct val="0"/>
              </a:spcAft>
              <a:tabLst>
                <a:tab pos="1025525" algn="l"/>
              </a:tabLst>
              <a:defRPr/>
            </a:pPr>
            <a:r>
              <a:rPr lang="tr-TR" altLang="zh-CN" sz="1600" b="1" dirty="0" err="1">
                <a:solidFill>
                  <a:srgbClr val="C00000"/>
                </a:solidFill>
                <a:latin typeface="+mj-lt"/>
                <a:ea typeface="微软雅黑" panose="020B0503020204020204" pitchFamily="34" charset="-122"/>
                <a:cs typeface="Calibri"/>
              </a:rPr>
              <a:t>Complain</a:t>
            </a:r>
            <a:endParaRPr kumimoji="0" lang="en-US" sz="16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微软雅黑" panose="020B0503020204020204" pitchFamily="34" charset="-122"/>
              <a:cs typeface="Calibri"/>
            </a:endParaRPr>
          </a:p>
        </p:txBody>
      </p:sp>
      <p:sp>
        <p:nvSpPr>
          <p:cNvPr id="114" name="TextBox 113"/>
          <p:cNvSpPr txBox="1"/>
          <p:nvPr/>
        </p:nvSpPr>
        <p:spPr>
          <a:xfrm>
            <a:off x="7196631" y="3196229"/>
            <a:ext cx="1547915" cy="646331"/>
          </a:xfrm>
          <a:prstGeom prst="rect">
            <a:avLst/>
          </a:prstGeom>
          <a:noFill/>
        </p:spPr>
        <p:txBody>
          <a:bodyPr wrap="square" lIns="0" rIns="0" bIns="0" rtlCol="0">
            <a:spAutoFit/>
          </a:bodyPr>
          <a:lstStyle/>
          <a:p>
            <a:pPr lvl="0" defTabSz="914400" fontAlgn="base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1000" dirty="0">
                <a:solidFill>
                  <a:prstClr val="black">
                    <a:lumMod val="50000"/>
                    <a:lumOff val="50000"/>
                  </a:prstClr>
                </a:solidFill>
                <a:latin typeface="+mj-lt"/>
                <a:ea typeface="微软雅黑" panose="020B0503020204020204" pitchFamily="34" charset="-122"/>
              </a:rPr>
              <a:t>Get a modern PowerPoint Presentation that is beautifully designed.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50000"/>
                </a:prstClr>
              </a:solidFill>
              <a:effectLst/>
              <a:uLnTx/>
              <a:uFillTx/>
              <a:latin typeface="+mj-lt"/>
              <a:ea typeface="微软雅黑" panose="020B0503020204020204" pitchFamily="34" charset="-122"/>
              <a:cs typeface="Calibri"/>
            </a:endParaRPr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3434209"/>
      </p:ext>
    </p:extLst>
  </p:cSld>
  <p:clrMapOvr>
    <a:masterClrMapping/>
  </p:clrMapOvr>
  <p:transition spd="slow" advClick="0" advTm="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"/>
                            </p:stCondLst>
                            <p:childTnLst>
                              <p:par>
                                <p:cTn id="2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"/>
                            </p:stCondLst>
                            <p:childTnLst>
                              <p:par>
                                <p:cTn id="3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000"/>
                            </p:stCondLst>
                            <p:childTnLst>
                              <p:par>
                                <p:cTn id="4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"/>
                            </p:stCondLst>
                            <p:childTnLst>
                              <p:par>
                                <p:cTn id="5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1000"/>
                            </p:stCondLst>
                            <p:childTnLst>
                              <p:par>
                                <p:cTn id="6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500"/>
                            </p:stCondLst>
                            <p:childTnLst>
                              <p:par>
                                <p:cTn id="7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1000"/>
                            </p:stCondLst>
                            <p:childTnLst>
                              <p:par>
                                <p:cTn id="7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" grpId="0" animBg="1"/>
      <p:bldP spid="71" grpId="0" animBg="1"/>
      <p:bldP spid="107" grpId="0"/>
      <p:bldP spid="108" grpId="0"/>
      <p:bldP spid="109" grpId="0"/>
      <p:bldP spid="110" grpId="0"/>
      <p:bldP spid="111" grpId="0"/>
      <p:bldP spid="112" grpId="0"/>
      <p:bldP spid="113" grpId="0"/>
      <p:bldP spid="11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3" descr="FD1DDF730CE4456e89755B07FE1653D0# #Rectangle 13"/>
          <p:cNvSpPr>
            <a:spLocks noChangeArrowheads="1"/>
          </p:cNvSpPr>
          <p:nvPr/>
        </p:nvSpPr>
        <p:spPr bwMode="auto">
          <a:xfrm>
            <a:off x="589219" y="3971840"/>
            <a:ext cx="1460088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None/>
              <a:defRPr/>
            </a:pPr>
            <a:r>
              <a:rPr lang="tr-TR" altLang="zh-CN" sz="140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微软雅黑" panose="020B0503020204020204" pitchFamily="34" charset="-122"/>
              </a:rPr>
              <a:t>Deadline</a:t>
            </a:r>
            <a:endParaRPr lang="en-US" altLang="zh-CN" sz="14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微软雅黑" panose="020B0503020204020204" pitchFamily="34" charset="-122"/>
            </a:endParaRPr>
          </a:p>
        </p:txBody>
      </p:sp>
      <p:sp>
        <p:nvSpPr>
          <p:cNvPr id="17" name="Rectangle 13" descr="FD1DDF730CE4456e89755B07FE1653D0# #Rectangle 13"/>
          <p:cNvSpPr>
            <a:spLocks noChangeArrowheads="1"/>
          </p:cNvSpPr>
          <p:nvPr/>
        </p:nvSpPr>
        <p:spPr bwMode="auto">
          <a:xfrm>
            <a:off x="599478" y="4259872"/>
            <a:ext cx="1737861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just" eaLnBrk="1" hangingPunct="1">
              <a:spcBef>
                <a:spcPct val="0"/>
              </a:spcBef>
              <a:buNone/>
              <a:defRPr/>
            </a:pPr>
            <a:r>
              <a:rPr lang="en-US" altLang="zh-CN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微软雅黑" panose="020B0503020204020204" pitchFamily="34" charset="-122"/>
              </a:rPr>
              <a:t>You have to be signed in to your  Google account.</a:t>
            </a:r>
          </a:p>
        </p:txBody>
      </p:sp>
      <p:sp>
        <p:nvSpPr>
          <p:cNvPr id="18" name="Rectangle 13" descr="FD1DDF730CE4456e89755B07FE1653D0# #Rectangle 13"/>
          <p:cNvSpPr>
            <a:spLocks noChangeArrowheads="1"/>
          </p:cNvSpPr>
          <p:nvPr/>
        </p:nvSpPr>
        <p:spPr bwMode="auto">
          <a:xfrm>
            <a:off x="3402071" y="3971840"/>
            <a:ext cx="1445289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None/>
              <a:defRPr/>
            </a:pPr>
            <a:r>
              <a:rPr lang="tr-TR" altLang="zh-CN" sz="140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微软雅黑" panose="020B0503020204020204" pitchFamily="34" charset="-122"/>
              </a:rPr>
              <a:t>Date</a:t>
            </a:r>
            <a:endParaRPr lang="en-US" altLang="zh-CN" sz="14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微软雅黑" panose="020B0503020204020204" pitchFamily="34" charset="-122"/>
            </a:endParaRPr>
          </a:p>
        </p:txBody>
      </p:sp>
      <p:sp>
        <p:nvSpPr>
          <p:cNvPr id="19" name="Rectangle 13" descr="FD1DDF730CE4456e89755B07FE1653D0# #Rectangle 13"/>
          <p:cNvSpPr>
            <a:spLocks noChangeArrowheads="1"/>
          </p:cNvSpPr>
          <p:nvPr/>
        </p:nvSpPr>
        <p:spPr bwMode="auto">
          <a:xfrm>
            <a:off x="3402070" y="4259872"/>
            <a:ext cx="1737861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just" eaLnBrk="1" hangingPunct="1">
              <a:spcBef>
                <a:spcPct val="0"/>
              </a:spcBef>
              <a:buNone/>
              <a:defRPr/>
            </a:pPr>
            <a:r>
              <a:rPr lang="en-US" altLang="zh-CN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微软雅黑" panose="020B0503020204020204" pitchFamily="34" charset="-122"/>
              </a:rPr>
              <a:t>You will get a copy of this document on  your Google Drive and will be able to  edit, add or delete slides.</a:t>
            </a:r>
          </a:p>
        </p:txBody>
      </p:sp>
      <p:sp>
        <p:nvSpPr>
          <p:cNvPr id="20" name="Rectangle 13" descr="FD1DDF730CE4456e89755B07FE1653D0# #Rectangle 13"/>
          <p:cNvSpPr>
            <a:spLocks noChangeArrowheads="1"/>
          </p:cNvSpPr>
          <p:nvPr/>
        </p:nvSpPr>
        <p:spPr bwMode="auto">
          <a:xfrm>
            <a:off x="6051603" y="3971840"/>
            <a:ext cx="1445289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None/>
              <a:defRPr/>
            </a:pPr>
            <a:r>
              <a:rPr lang="tr-TR" altLang="zh-CN" sz="140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微软雅黑" panose="020B0503020204020204" pitchFamily="34" charset="-122"/>
              </a:rPr>
              <a:t>Customer</a:t>
            </a:r>
            <a:endParaRPr lang="en-US" altLang="zh-CN" sz="14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微软雅黑" panose="020B0503020204020204" pitchFamily="34" charset="-122"/>
            </a:endParaRPr>
          </a:p>
        </p:txBody>
      </p:sp>
      <p:sp>
        <p:nvSpPr>
          <p:cNvPr id="21" name="Rectangle 13" descr="FD1DDF730CE4456e89755B07FE1653D0# #Rectangle 13"/>
          <p:cNvSpPr>
            <a:spLocks noChangeArrowheads="1"/>
          </p:cNvSpPr>
          <p:nvPr/>
        </p:nvSpPr>
        <p:spPr bwMode="auto">
          <a:xfrm>
            <a:off x="6051602" y="4259872"/>
            <a:ext cx="1737861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just" eaLnBrk="1" hangingPunct="1">
              <a:spcBef>
                <a:spcPct val="0"/>
              </a:spcBef>
              <a:buNone/>
              <a:defRPr/>
            </a:pPr>
            <a:r>
              <a:rPr lang="en-US" altLang="zh-CN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微软雅黑" panose="020B0503020204020204" pitchFamily="34" charset="-122"/>
              </a:rPr>
              <a:t>Click on the button under the  presentation preview that says "Use as  Google Slides Theme.</a:t>
            </a:r>
          </a:p>
        </p:txBody>
      </p:sp>
      <p:pic>
        <p:nvPicPr>
          <p:cNvPr id="31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589219" y="1267389"/>
            <a:ext cx="2297385" cy="2613953"/>
          </a:xfrm>
          <a:prstGeom prst="parallelogram">
            <a:avLst>
              <a:gd name="adj" fmla="val 16503"/>
            </a:avLst>
          </a:prstGeom>
          <a:blipFill>
            <a:blip r:embed="rId3"/>
            <a:tile tx="0" ty="0" sx="100000" sy="100000" flip="none" algn="tl"/>
          </a:blipFill>
        </p:spPr>
      </p:pic>
      <p:pic>
        <p:nvPicPr>
          <p:cNvPr id="32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3402070" y="1226593"/>
            <a:ext cx="2095884" cy="2695548"/>
          </a:xfrm>
          <a:prstGeom prst="parallelogram">
            <a:avLst>
              <a:gd name="adj" fmla="val 16503"/>
            </a:avLst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3" name="Picture 2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6051602" y="1226593"/>
            <a:ext cx="2010653" cy="2695546"/>
          </a:xfrm>
          <a:prstGeom prst="parallelogram">
            <a:avLst>
              <a:gd name="adj" fmla="val 16503"/>
            </a:avLst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2428634"/>
      </p:ext>
    </p:extLst>
  </p:cSld>
  <p:clrMapOvr>
    <a:masterClrMapping/>
  </p:clrMapOvr>
  <p:transition spd="slow" advClick="0" advTm="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500"/>
                            </p:stCondLst>
                            <p:childTnLst>
                              <p:par>
                                <p:cTn id="3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  <p:bldP spid="18" grpId="0"/>
      <p:bldP spid="19" grpId="0"/>
      <p:bldP spid="20" grpId="0"/>
      <p:bldP spid="2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6880" y="1131590"/>
            <a:ext cx="2136237" cy="160217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6881" y="2931790"/>
            <a:ext cx="2136236" cy="160217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85136" y="2931790"/>
            <a:ext cx="2136238" cy="160217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85136" y="1131590"/>
            <a:ext cx="2136238" cy="160217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4" name="Rectangle 6"/>
          <p:cNvSpPr>
            <a:spLocks/>
          </p:cNvSpPr>
          <p:nvPr/>
        </p:nvSpPr>
        <p:spPr bwMode="auto">
          <a:xfrm>
            <a:off x="5827078" y="1116446"/>
            <a:ext cx="3091011" cy="1206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r>
              <a:rPr lang="tr-TR" altLang="zh-CN" sz="2800" b="1" dirty="0" err="1">
                <a:solidFill>
                  <a:schemeClr val="accent3"/>
                </a:solidFill>
                <a:latin typeface="+mj-lt"/>
                <a:ea typeface="微软雅黑" panose="020B0503020204020204" pitchFamily="34" charset="-122"/>
                <a:sym typeface="Lato Light" pitchFamily="34" charset="0"/>
              </a:rPr>
              <a:t>Decide</a:t>
            </a:r>
            <a:endParaRPr lang="en-US" sz="2800" b="1" dirty="0">
              <a:solidFill>
                <a:schemeClr val="accent3"/>
              </a:solidFill>
              <a:latin typeface="+mj-lt"/>
              <a:ea typeface="微软雅黑" panose="020B0503020204020204" pitchFamily="34" charset="-122"/>
              <a:sym typeface="Lato Hairline" pitchFamily="34" charset="0"/>
            </a:endParaRPr>
          </a:p>
        </p:txBody>
      </p:sp>
      <p:sp>
        <p:nvSpPr>
          <p:cNvPr id="15" name="Rectangle 12"/>
          <p:cNvSpPr/>
          <p:nvPr/>
        </p:nvSpPr>
        <p:spPr>
          <a:xfrm>
            <a:off x="5876968" y="2286946"/>
            <a:ext cx="2696468" cy="36000"/>
          </a:xfrm>
          <a:prstGeom prst="rect">
            <a:avLst/>
          </a:prstGeom>
          <a:pattFill prst="ltDnDiag">
            <a:fgClr>
              <a:schemeClr val="bg1">
                <a:lumMod val="65000"/>
              </a:schemeClr>
            </a:fgClr>
            <a:bgClr>
              <a:schemeClr val="bg1">
                <a:lumMod val="95000"/>
              </a:schemeClr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  <a:ea typeface="微软雅黑" panose="020B0503020204020204" pitchFamily="34" charset="-122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778426" y="2463019"/>
            <a:ext cx="2779807" cy="15350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25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微软雅黑" panose="020B0503020204020204" pitchFamily="34" charset="-122"/>
              </a:rPr>
              <a:t>You will get a copy of this document on  your Google Drive and will be able to  edit, add or delete slides. You have to be signed in to your  Google account.</a:t>
            </a:r>
          </a:p>
        </p:txBody>
      </p:sp>
      <p:sp>
        <p:nvSpPr>
          <p:cNvPr id="18" name="Rectangle 12"/>
          <p:cNvSpPr/>
          <p:nvPr/>
        </p:nvSpPr>
        <p:spPr>
          <a:xfrm>
            <a:off x="5876968" y="4335950"/>
            <a:ext cx="2696468" cy="36000"/>
          </a:xfrm>
          <a:prstGeom prst="rect">
            <a:avLst/>
          </a:prstGeom>
          <a:pattFill prst="ltDnDiag">
            <a:fgClr>
              <a:schemeClr val="bg1">
                <a:lumMod val="65000"/>
              </a:schemeClr>
            </a:fgClr>
            <a:bgClr>
              <a:schemeClr val="bg1">
                <a:lumMod val="95000"/>
              </a:schemeClr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  <a:ea typeface="微软雅黑" panose="020B0503020204020204" pitchFamily="34" charset="-122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00018113"/>
      </p:ext>
    </p:extLst>
  </p:cSld>
  <p:clrMapOvr>
    <a:masterClrMapping/>
  </p:clrMapOvr>
  <p:transition spd="slow" advClick="0" advTm="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 animBg="1"/>
      <p:bldP spid="16" grpId="0"/>
      <p:bldP spid="1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TextBox 32"/>
          <p:cNvSpPr txBox="1"/>
          <p:nvPr/>
        </p:nvSpPr>
        <p:spPr>
          <a:xfrm>
            <a:off x="854911" y="-1100658"/>
            <a:ext cx="2423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  <a:ea typeface="微软雅黑"/>
                <a:cs typeface="+mn-cs"/>
              </a:rPr>
              <a:t> </a:t>
            </a:r>
          </a:p>
        </p:txBody>
      </p:sp>
      <p:sp>
        <p:nvSpPr>
          <p:cNvPr id="69" name="五边形 68"/>
          <p:cNvSpPr/>
          <p:nvPr/>
        </p:nvSpPr>
        <p:spPr>
          <a:xfrm>
            <a:off x="4273611" y="1606402"/>
            <a:ext cx="4341194" cy="540000"/>
          </a:xfrm>
          <a:prstGeom prst="homePlate">
            <a:avLst/>
          </a:prstGeom>
          <a:solidFill>
            <a:srgbClr val="C00000"/>
          </a:solidFill>
          <a:ln w="12700">
            <a:noFill/>
          </a:ln>
          <a:effectLst>
            <a:innerShdw blurRad="63500" dist="25400" dir="156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defTabSz="914400">
              <a:defRPr/>
            </a:pPr>
            <a:r>
              <a:rPr lang="en-US" altLang="zh-CN" sz="1400" b="1" dirty="0">
                <a:solidFill>
                  <a:prstClr val="white"/>
                </a:solidFill>
                <a:latin typeface="+mj-lt"/>
                <a:ea typeface="微软雅黑"/>
              </a:rPr>
              <a:t>Add or delete slides. You have to be signed in to your </a:t>
            </a:r>
            <a:endParaRPr kumimoji="0" lang="zh-CN" altLang="en-US" sz="1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j-lt"/>
              <a:ea typeface="微软雅黑"/>
            </a:endParaRPr>
          </a:p>
        </p:txBody>
      </p:sp>
      <p:sp>
        <p:nvSpPr>
          <p:cNvPr id="70" name="五边形 69"/>
          <p:cNvSpPr/>
          <p:nvPr/>
        </p:nvSpPr>
        <p:spPr>
          <a:xfrm>
            <a:off x="4273610" y="2488401"/>
            <a:ext cx="4341195" cy="540000"/>
          </a:xfrm>
          <a:prstGeom prst="homePlate">
            <a:avLst/>
          </a:prstGeom>
          <a:solidFill>
            <a:srgbClr val="C00000"/>
          </a:solidFill>
          <a:ln w="12700">
            <a:noFill/>
          </a:ln>
          <a:effectLst>
            <a:innerShdw blurRad="63500" dist="25400" dir="156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defTabSz="914400">
              <a:defRPr/>
            </a:pPr>
            <a:r>
              <a:rPr lang="en-US" altLang="zh-CN" sz="1400" b="1" dirty="0">
                <a:solidFill>
                  <a:prstClr val="white"/>
                </a:solidFill>
                <a:latin typeface="+mj-lt"/>
                <a:ea typeface="微软雅黑"/>
              </a:rPr>
              <a:t>Is the color of gold, butter  and ripe lemons. In the  spectrum of visible light,  yellow is</a:t>
            </a:r>
            <a:endParaRPr kumimoji="0" lang="zh-CN" altLang="en-US" sz="1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j-lt"/>
              <a:ea typeface="微软雅黑"/>
            </a:endParaRPr>
          </a:p>
        </p:txBody>
      </p:sp>
      <p:sp>
        <p:nvSpPr>
          <p:cNvPr id="71" name="五边形 70"/>
          <p:cNvSpPr/>
          <p:nvPr/>
        </p:nvSpPr>
        <p:spPr>
          <a:xfrm>
            <a:off x="4273611" y="3367729"/>
            <a:ext cx="4341193" cy="540000"/>
          </a:xfrm>
          <a:prstGeom prst="homePlate">
            <a:avLst/>
          </a:prstGeom>
          <a:solidFill>
            <a:srgbClr val="C00000"/>
          </a:solidFill>
          <a:ln w="12700">
            <a:noFill/>
          </a:ln>
          <a:effectLst>
            <a:innerShdw blurRad="63500" dist="25400" dir="156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defTabSz="914400">
              <a:defRPr/>
            </a:pPr>
            <a:r>
              <a:rPr lang="en-US" altLang="zh-CN" sz="1400" b="1" dirty="0">
                <a:solidFill>
                  <a:prstClr val="white"/>
                </a:solidFill>
                <a:latin typeface="+mj-lt"/>
                <a:ea typeface="微软雅黑"/>
              </a:rPr>
              <a:t>We use well-known development methodologies to create a customized</a:t>
            </a:r>
            <a:endParaRPr kumimoji="0" lang="zh-CN" altLang="en-US" sz="1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j-lt"/>
              <a:ea typeface="微软雅黑"/>
            </a:endParaRPr>
          </a:p>
        </p:txBody>
      </p:sp>
      <p:grpSp>
        <p:nvGrpSpPr>
          <p:cNvPr id="72" name="组合 71"/>
          <p:cNvGrpSpPr/>
          <p:nvPr/>
        </p:nvGrpSpPr>
        <p:grpSpPr>
          <a:xfrm>
            <a:off x="3535337" y="1445677"/>
            <a:ext cx="840522" cy="840520"/>
            <a:chOff x="751391" y="1204987"/>
            <a:chExt cx="1488068" cy="1488066"/>
          </a:xfrm>
        </p:grpSpPr>
        <p:sp>
          <p:nvSpPr>
            <p:cNvPr id="73" name="椭圆 72"/>
            <p:cNvSpPr/>
            <p:nvPr/>
          </p:nvSpPr>
          <p:spPr>
            <a:xfrm>
              <a:off x="751391" y="1204987"/>
              <a:ext cx="1488068" cy="1488066"/>
            </a:xfrm>
            <a:prstGeom prst="ellipse">
              <a:avLst/>
            </a:prstGeom>
            <a:solidFill>
              <a:srgbClr val="C00000"/>
            </a:solidFill>
            <a:ln w="12700">
              <a:noFill/>
            </a:ln>
            <a:effectLst>
              <a:innerShdw blurRad="63500" dist="25400" dir="156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gradFill flip="none" rotWithShape="1">
                  <a:gsLst>
                    <a:gs pos="0">
                      <a:prstClr val="white">
                        <a:shade val="30000"/>
                        <a:satMod val="115000"/>
                      </a:prstClr>
                    </a:gs>
                    <a:gs pos="50000">
                      <a:prstClr val="white">
                        <a:shade val="67500"/>
                        <a:satMod val="115000"/>
                      </a:prstClr>
                    </a:gs>
                    <a:gs pos="100000">
                      <a:prstClr val="white">
                        <a:shade val="100000"/>
                        <a:satMod val="115000"/>
                      </a:prstClr>
                    </a:gs>
                  </a:gsLst>
                  <a:lin ang="2700000" scaled="1"/>
                  <a:tileRect/>
                </a:gradFill>
                <a:effectLst/>
                <a:uLnTx/>
                <a:uFillTx/>
                <a:latin typeface="+mj-lt"/>
                <a:ea typeface="微软雅黑"/>
                <a:cs typeface="+mn-cs"/>
              </a:endParaRPr>
            </a:p>
          </p:txBody>
        </p:sp>
        <p:sp>
          <p:nvSpPr>
            <p:cNvPr id="74" name="椭圆 73"/>
            <p:cNvSpPr/>
            <p:nvPr/>
          </p:nvSpPr>
          <p:spPr>
            <a:xfrm>
              <a:off x="937263" y="1390861"/>
              <a:ext cx="1116328" cy="1116322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75000"/>
                  </a:schemeClr>
                </a:gs>
                <a:gs pos="50000">
                  <a:schemeClr val="bg1">
                    <a:lumMod val="95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  <a:ln w="12700">
              <a:gradFill>
                <a:gsLst>
                  <a:gs pos="100000">
                    <a:schemeClr val="bg1">
                      <a:lumMod val="75000"/>
                    </a:schemeClr>
                  </a:gs>
                  <a:gs pos="50000">
                    <a:schemeClr val="bg1">
                      <a:lumMod val="95000"/>
                    </a:schemeClr>
                  </a:gs>
                  <a:gs pos="0">
                    <a:schemeClr val="bg1"/>
                  </a:gs>
                </a:gsLst>
                <a:lin ang="5400000" scaled="0"/>
              </a:gradFill>
            </a:ln>
            <a:effectLst>
              <a:outerShdw blurRad="50800" dist="381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gradFill flip="none" rotWithShape="1">
                  <a:gsLst>
                    <a:gs pos="0">
                      <a:prstClr val="white">
                        <a:shade val="30000"/>
                        <a:satMod val="115000"/>
                      </a:prstClr>
                    </a:gs>
                    <a:gs pos="50000">
                      <a:prstClr val="white">
                        <a:shade val="67500"/>
                        <a:satMod val="115000"/>
                      </a:prstClr>
                    </a:gs>
                    <a:gs pos="100000">
                      <a:prstClr val="white">
                        <a:shade val="100000"/>
                        <a:satMod val="115000"/>
                      </a:prstClr>
                    </a:gs>
                  </a:gsLst>
                  <a:lin ang="2700000" scaled="1"/>
                  <a:tileRect/>
                </a:gradFill>
                <a:effectLst/>
                <a:uLnTx/>
                <a:uFillTx/>
                <a:latin typeface="+mj-lt"/>
                <a:ea typeface="微软雅黑"/>
                <a:cs typeface="+mn-cs"/>
              </a:endParaRPr>
            </a:p>
          </p:txBody>
        </p:sp>
      </p:grpSp>
      <p:sp>
        <p:nvSpPr>
          <p:cNvPr id="75" name="TextBox 74"/>
          <p:cNvSpPr txBox="1"/>
          <p:nvPr/>
        </p:nvSpPr>
        <p:spPr>
          <a:xfrm>
            <a:off x="3729900" y="1637919"/>
            <a:ext cx="47481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微软雅黑"/>
                <a:cs typeface="+mn-cs"/>
              </a:rPr>
              <a:t>01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微软雅黑"/>
              <a:cs typeface="+mn-cs"/>
            </a:endParaRPr>
          </a:p>
        </p:txBody>
      </p:sp>
      <p:grpSp>
        <p:nvGrpSpPr>
          <p:cNvPr id="76" name="组合 75"/>
          <p:cNvGrpSpPr/>
          <p:nvPr/>
        </p:nvGrpSpPr>
        <p:grpSpPr>
          <a:xfrm>
            <a:off x="3525812" y="2324261"/>
            <a:ext cx="840522" cy="840520"/>
            <a:chOff x="751391" y="1204987"/>
            <a:chExt cx="1488068" cy="1488066"/>
          </a:xfrm>
        </p:grpSpPr>
        <p:sp>
          <p:nvSpPr>
            <p:cNvPr id="77" name="椭圆 76"/>
            <p:cNvSpPr/>
            <p:nvPr/>
          </p:nvSpPr>
          <p:spPr>
            <a:xfrm>
              <a:off x="751391" y="1204987"/>
              <a:ext cx="1488068" cy="1488066"/>
            </a:xfrm>
            <a:prstGeom prst="ellipse">
              <a:avLst/>
            </a:prstGeom>
            <a:solidFill>
              <a:srgbClr val="C00000"/>
            </a:solidFill>
            <a:ln w="12700">
              <a:noFill/>
            </a:ln>
            <a:effectLst>
              <a:innerShdw blurRad="63500" dist="25400" dir="156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gradFill flip="none" rotWithShape="1">
                  <a:gsLst>
                    <a:gs pos="0">
                      <a:prstClr val="white">
                        <a:shade val="30000"/>
                        <a:satMod val="115000"/>
                      </a:prstClr>
                    </a:gs>
                    <a:gs pos="50000">
                      <a:prstClr val="white">
                        <a:shade val="67500"/>
                        <a:satMod val="115000"/>
                      </a:prstClr>
                    </a:gs>
                    <a:gs pos="100000">
                      <a:prstClr val="white">
                        <a:shade val="100000"/>
                        <a:satMod val="115000"/>
                      </a:prstClr>
                    </a:gs>
                  </a:gsLst>
                  <a:lin ang="2700000" scaled="1"/>
                  <a:tileRect/>
                </a:gradFill>
                <a:effectLst/>
                <a:uLnTx/>
                <a:uFillTx/>
                <a:latin typeface="+mj-lt"/>
                <a:ea typeface="微软雅黑"/>
                <a:cs typeface="+mn-cs"/>
              </a:endParaRPr>
            </a:p>
          </p:txBody>
        </p:sp>
        <p:sp>
          <p:nvSpPr>
            <p:cNvPr id="78" name="椭圆 77"/>
            <p:cNvSpPr/>
            <p:nvPr/>
          </p:nvSpPr>
          <p:spPr>
            <a:xfrm>
              <a:off x="937263" y="1390861"/>
              <a:ext cx="1116328" cy="1116322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75000"/>
                  </a:schemeClr>
                </a:gs>
                <a:gs pos="50000">
                  <a:schemeClr val="bg1">
                    <a:lumMod val="95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  <a:ln w="12700">
              <a:gradFill>
                <a:gsLst>
                  <a:gs pos="100000">
                    <a:schemeClr val="bg1">
                      <a:lumMod val="75000"/>
                    </a:schemeClr>
                  </a:gs>
                  <a:gs pos="50000">
                    <a:schemeClr val="bg1">
                      <a:lumMod val="95000"/>
                    </a:schemeClr>
                  </a:gs>
                  <a:gs pos="0">
                    <a:schemeClr val="bg1"/>
                  </a:gs>
                </a:gsLst>
                <a:lin ang="5400000" scaled="0"/>
              </a:gradFill>
            </a:ln>
            <a:effectLst>
              <a:outerShdw blurRad="50800" dist="381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gradFill flip="none" rotWithShape="1">
                  <a:gsLst>
                    <a:gs pos="0">
                      <a:prstClr val="white">
                        <a:shade val="30000"/>
                        <a:satMod val="115000"/>
                      </a:prstClr>
                    </a:gs>
                    <a:gs pos="50000">
                      <a:prstClr val="white">
                        <a:shade val="67500"/>
                        <a:satMod val="115000"/>
                      </a:prstClr>
                    </a:gs>
                    <a:gs pos="100000">
                      <a:prstClr val="white">
                        <a:shade val="100000"/>
                        <a:satMod val="115000"/>
                      </a:prstClr>
                    </a:gs>
                  </a:gsLst>
                  <a:lin ang="2700000" scaled="1"/>
                  <a:tileRect/>
                </a:gradFill>
                <a:effectLst/>
                <a:uLnTx/>
                <a:uFillTx/>
                <a:latin typeface="+mj-lt"/>
                <a:ea typeface="微软雅黑"/>
                <a:cs typeface="+mn-cs"/>
              </a:endParaRPr>
            </a:p>
          </p:txBody>
        </p:sp>
      </p:grpSp>
      <p:sp>
        <p:nvSpPr>
          <p:cNvPr id="79" name="TextBox 78"/>
          <p:cNvSpPr txBox="1"/>
          <p:nvPr/>
        </p:nvSpPr>
        <p:spPr>
          <a:xfrm>
            <a:off x="3720375" y="2516503"/>
            <a:ext cx="50699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微软雅黑"/>
                <a:cs typeface="+mn-cs"/>
              </a:rPr>
              <a:t>02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微软雅黑"/>
              <a:cs typeface="+mn-cs"/>
            </a:endParaRPr>
          </a:p>
        </p:txBody>
      </p:sp>
      <p:grpSp>
        <p:nvGrpSpPr>
          <p:cNvPr id="80" name="组合 79"/>
          <p:cNvGrpSpPr/>
          <p:nvPr/>
        </p:nvGrpSpPr>
        <p:grpSpPr>
          <a:xfrm>
            <a:off x="3525812" y="3207407"/>
            <a:ext cx="840522" cy="840520"/>
            <a:chOff x="751391" y="1204987"/>
            <a:chExt cx="1488068" cy="1488066"/>
          </a:xfrm>
        </p:grpSpPr>
        <p:sp>
          <p:nvSpPr>
            <p:cNvPr id="81" name="椭圆 80"/>
            <p:cNvSpPr/>
            <p:nvPr/>
          </p:nvSpPr>
          <p:spPr>
            <a:xfrm>
              <a:off x="751391" y="1204987"/>
              <a:ext cx="1488068" cy="1488066"/>
            </a:xfrm>
            <a:prstGeom prst="ellipse">
              <a:avLst/>
            </a:prstGeom>
            <a:solidFill>
              <a:srgbClr val="C00000"/>
            </a:solidFill>
            <a:ln w="12700">
              <a:noFill/>
            </a:ln>
            <a:effectLst>
              <a:innerShdw blurRad="63500" dist="25400" dir="156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gradFill flip="none" rotWithShape="1">
                  <a:gsLst>
                    <a:gs pos="0">
                      <a:prstClr val="white">
                        <a:shade val="30000"/>
                        <a:satMod val="115000"/>
                      </a:prstClr>
                    </a:gs>
                    <a:gs pos="50000">
                      <a:prstClr val="white">
                        <a:shade val="67500"/>
                        <a:satMod val="115000"/>
                      </a:prstClr>
                    </a:gs>
                    <a:gs pos="100000">
                      <a:prstClr val="white">
                        <a:shade val="100000"/>
                        <a:satMod val="115000"/>
                      </a:prstClr>
                    </a:gs>
                  </a:gsLst>
                  <a:lin ang="2700000" scaled="1"/>
                  <a:tileRect/>
                </a:gradFill>
                <a:effectLst/>
                <a:uLnTx/>
                <a:uFillTx/>
                <a:latin typeface="+mj-lt"/>
                <a:ea typeface="微软雅黑"/>
                <a:cs typeface="+mn-cs"/>
              </a:endParaRPr>
            </a:p>
          </p:txBody>
        </p:sp>
        <p:sp>
          <p:nvSpPr>
            <p:cNvPr id="85" name="椭圆 84"/>
            <p:cNvSpPr/>
            <p:nvPr/>
          </p:nvSpPr>
          <p:spPr>
            <a:xfrm>
              <a:off x="937263" y="1390861"/>
              <a:ext cx="1116328" cy="1116322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75000"/>
                  </a:schemeClr>
                </a:gs>
                <a:gs pos="50000">
                  <a:schemeClr val="bg1">
                    <a:lumMod val="95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  <a:ln w="12700">
              <a:gradFill>
                <a:gsLst>
                  <a:gs pos="100000">
                    <a:schemeClr val="bg1">
                      <a:lumMod val="75000"/>
                    </a:schemeClr>
                  </a:gs>
                  <a:gs pos="50000">
                    <a:schemeClr val="bg1">
                      <a:lumMod val="95000"/>
                    </a:schemeClr>
                  </a:gs>
                  <a:gs pos="0">
                    <a:schemeClr val="bg1"/>
                  </a:gs>
                </a:gsLst>
                <a:lin ang="5400000" scaled="0"/>
              </a:gradFill>
            </a:ln>
            <a:effectLst>
              <a:outerShdw blurRad="50800" dist="381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gradFill flip="none" rotWithShape="1">
                  <a:gsLst>
                    <a:gs pos="0">
                      <a:prstClr val="white">
                        <a:shade val="30000"/>
                        <a:satMod val="115000"/>
                      </a:prstClr>
                    </a:gs>
                    <a:gs pos="50000">
                      <a:prstClr val="white">
                        <a:shade val="67500"/>
                        <a:satMod val="115000"/>
                      </a:prstClr>
                    </a:gs>
                    <a:gs pos="100000">
                      <a:prstClr val="white">
                        <a:shade val="100000"/>
                        <a:satMod val="115000"/>
                      </a:prstClr>
                    </a:gs>
                  </a:gsLst>
                  <a:lin ang="2700000" scaled="1"/>
                  <a:tileRect/>
                </a:gradFill>
                <a:effectLst/>
                <a:uLnTx/>
                <a:uFillTx/>
                <a:latin typeface="+mj-lt"/>
                <a:ea typeface="微软雅黑"/>
                <a:cs typeface="+mn-cs"/>
              </a:endParaRPr>
            </a:p>
          </p:txBody>
        </p:sp>
      </p:grpSp>
      <p:sp>
        <p:nvSpPr>
          <p:cNvPr id="86" name="TextBox 85"/>
          <p:cNvSpPr txBox="1"/>
          <p:nvPr/>
        </p:nvSpPr>
        <p:spPr>
          <a:xfrm>
            <a:off x="3720375" y="3399649"/>
            <a:ext cx="50366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微软雅黑"/>
                <a:cs typeface="+mn-cs"/>
              </a:rPr>
              <a:t>03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微软雅黑"/>
              <a:cs typeface="+mn-cs"/>
            </a:endParaRPr>
          </a:p>
        </p:txBody>
      </p:sp>
      <p:grpSp>
        <p:nvGrpSpPr>
          <p:cNvPr id="30" name="组合 29"/>
          <p:cNvGrpSpPr/>
          <p:nvPr/>
        </p:nvGrpSpPr>
        <p:grpSpPr>
          <a:xfrm>
            <a:off x="854911" y="1606402"/>
            <a:ext cx="2122296" cy="2122296"/>
            <a:chOff x="5240294" y="1429887"/>
            <a:chExt cx="2846358" cy="2846358"/>
          </a:xfrm>
        </p:grpSpPr>
        <p:grpSp>
          <p:nvGrpSpPr>
            <p:cNvPr id="31" name="组合 30"/>
            <p:cNvGrpSpPr/>
            <p:nvPr/>
          </p:nvGrpSpPr>
          <p:grpSpPr>
            <a:xfrm>
              <a:off x="5240294" y="1429887"/>
              <a:ext cx="2846358" cy="2846358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41" name="同心圆 40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lt"/>
                  <a:ea typeface="微软雅黑"/>
                  <a:cs typeface="+mn-cs"/>
                </a:endParaRPr>
              </a:p>
            </p:txBody>
          </p:sp>
          <p:sp>
            <p:nvSpPr>
              <p:cNvPr id="42" name="椭圆 41"/>
              <p:cNvSpPr/>
              <p:nvPr/>
            </p:nvSpPr>
            <p:spPr>
              <a:xfrm>
                <a:off x="392112" y="760412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+mj-lt"/>
                  <a:ea typeface="微软雅黑"/>
                  <a:cs typeface="+mn-cs"/>
                </a:endParaRPr>
              </a:p>
            </p:txBody>
          </p:sp>
        </p:grpSp>
        <p:pic>
          <p:nvPicPr>
            <p:cNvPr id="32" name="Picture 3"/>
            <p:cNvPicPr>
              <a:picLocks noChangeAspect="1" noChangeArrowheads="1"/>
            </p:cNvPicPr>
            <p:nvPr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5303046" y="1491630"/>
              <a:ext cx="2733771" cy="2684101"/>
            </a:xfrm>
            <a:prstGeom prst="ellipse">
              <a:avLst/>
            </a:prstGeom>
            <a:ln w="63500" cap="rnd">
              <a:noFill/>
            </a:ln>
            <a:effectLst>
              <a:outerShdw blurRad="381000" dist="292100" dir="5400000" sx="-80000" sy="-18000" rotWithShape="0">
                <a:srgbClr val="000000">
                  <a:alpha val="22000"/>
                </a:srgbClr>
              </a:outerShdw>
            </a:effectLst>
            <a:scene3d>
              <a:camera prst="orthographicFront"/>
              <a:lightRig rig="contrasting" dir="t">
                <a:rot lat="0" lon="0" rev="3000000"/>
              </a:lightRig>
            </a:scene3d>
            <a:sp3d contourW="7620">
              <a:bevelT w="95250" h="31750"/>
              <a:contourClr>
                <a:srgbClr val="333333"/>
              </a:contourClr>
            </a:sp3d>
          </p:spPr>
        </p:pic>
      </p:grp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87702179"/>
      </p:ext>
    </p:extLst>
  </p:cSld>
  <p:clrMapOvr>
    <a:masterClrMapping/>
  </p:clrMapOvr>
  <p:transition spd="slow" advClick="0" advTm="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3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3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6" presetClass="emph" presetSubtype="0" autoRev="1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animScale>
                                      <p:cBhvr>
                                        <p:cTn id="20" dur="150" fill="hold"/>
                                        <p:tgtEl>
                                          <p:spTgt spid="72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3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3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3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6" presetClass="emph" presetSubtype="0" autoRev="1" fill="hold" grpId="1" nodeType="withEffect">
                                  <p:stCondLst>
                                    <p:cond delay="600"/>
                                  </p:stCondLst>
                                  <p:childTnLst>
                                    <p:animScale>
                                      <p:cBhvr>
                                        <p:cTn id="27" dur="150" fill="hold"/>
                                        <p:tgtEl>
                                          <p:spTgt spid="75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9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400"/>
                            </p:stCondLst>
                            <p:childTnLst>
                              <p:par>
                                <p:cTn id="3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3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3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3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6" presetClass="emph" presetSubtype="0" autoRev="1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animScale>
                                      <p:cBhvr>
                                        <p:cTn id="39" dur="150" fill="hold"/>
                                        <p:tgtEl>
                                          <p:spTgt spid="76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3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3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3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6" presetClass="emph" presetSubtype="0" autoRev="1" fill="hold" grpId="1" nodeType="withEffect">
                                  <p:stCondLst>
                                    <p:cond delay="600"/>
                                  </p:stCondLst>
                                  <p:childTnLst>
                                    <p:animScale>
                                      <p:cBhvr>
                                        <p:cTn id="46" dur="150" fill="hold"/>
                                        <p:tgtEl>
                                          <p:spTgt spid="79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300"/>
                            </p:stCondLst>
                            <p:childTnLst>
                              <p:par>
                                <p:cTn id="4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3800"/>
                            </p:stCondLst>
                            <p:childTnLst>
                              <p:par>
                                <p:cTn id="5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3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3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3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6" presetClass="emph" presetSubtype="0" autoRev="1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animScale>
                                      <p:cBhvr>
                                        <p:cTn id="58" dur="150" fill="hold"/>
                                        <p:tgtEl>
                                          <p:spTgt spid="80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59" presetID="53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3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3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3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6" presetClass="emph" presetSubtype="0" autoRev="1" fill="hold" grpId="1" nodeType="withEffect">
                                  <p:stCondLst>
                                    <p:cond delay="600"/>
                                  </p:stCondLst>
                                  <p:childTnLst>
                                    <p:animScale>
                                      <p:cBhvr>
                                        <p:cTn id="65" dur="150" fill="hold"/>
                                        <p:tgtEl>
                                          <p:spTgt spid="86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4700"/>
                            </p:stCondLst>
                            <p:childTnLst>
                              <p:par>
                                <p:cTn id="6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  <p:bldP spid="69" grpId="0" animBg="1"/>
      <p:bldP spid="70" grpId="0" animBg="1"/>
      <p:bldP spid="71" grpId="0" animBg="1"/>
      <p:bldP spid="75" grpId="0"/>
      <p:bldP spid="75" grpId="1"/>
      <p:bldP spid="79" grpId="0"/>
      <p:bldP spid="79" grpId="1"/>
      <p:bldP spid="86" grpId="0"/>
      <p:bldP spid="86" grpId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8" cstate="email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520700"/>
            <a:ext cx="9141291" cy="2692400"/>
          </a:xfrm>
          <a:prstGeom prst="rect">
            <a:avLst/>
          </a:prstGeom>
        </p:spPr>
      </p:pic>
      <p:sp>
        <p:nvSpPr>
          <p:cNvPr id="8" name="MH_Others_1"/>
          <p:cNvSpPr/>
          <p:nvPr>
            <p:custDataLst>
              <p:tags r:id="rId1"/>
            </p:custDataLst>
          </p:nvPr>
        </p:nvSpPr>
        <p:spPr>
          <a:xfrm>
            <a:off x="92018" y="878065"/>
            <a:ext cx="434711" cy="822838"/>
          </a:xfrm>
          <a:custGeom>
            <a:avLst/>
            <a:gdLst>
              <a:gd name="connsiteX0" fmla="*/ 1 w 776515"/>
              <a:gd name="connsiteY0" fmla="*/ 0 h 1553028"/>
              <a:gd name="connsiteX1" fmla="*/ 776515 w 776515"/>
              <a:gd name="connsiteY1" fmla="*/ 776514 h 1553028"/>
              <a:gd name="connsiteX2" fmla="*/ 1 w 776515"/>
              <a:gd name="connsiteY2" fmla="*/ 1553028 h 1553028"/>
              <a:gd name="connsiteX3" fmla="*/ 0 w 776515"/>
              <a:gd name="connsiteY3" fmla="*/ 1553028 h 1553028"/>
              <a:gd name="connsiteX4" fmla="*/ 0 w 776515"/>
              <a:gd name="connsiteY4" fmla="*/ 0 h 15530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76515" h="1553028">
                <a:moveTo>
                  <a:pt x="1" y="0"/>
                </a:moveTo>
                <a:cubicBezTo>
                  <a:pt x="428858" y="0"/>
                  <a:pt x="776515" y="347657"/>
                  <a:pt x="776515" y="776514"/>
                </a:cubicBezTo>
                <a:cubicBezTo>
                  <a:pt x="776515" y="1205371"/>
                  <a:pt x="428858" y="1553028"/>
                  <a:pt x="1" y="1553028"/>
                </a:cubicBezTo>
                <a:lnTo>
                  <a:pt x="0" y="1553028"/>
                </a:lnTo>
                <a:lnTo>
                  <a:pt x="0" y="0"/>
                </a:lnTo>
                <a:close/>
              </a:path>
            </a:pathLst>
          </a:custGeom>
          <a:solidFill>
            <a:srgbClr val="FFF46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/>
          </a:p>
        </p:txBody>
      </p:sp>
      <p:sp>
        <p:nvSpPr>
          <p:cNvPr id="10" name="MH_Others_3"/>
          <p:cNvSpPr/>
          <p:nvPr>
            <p:custDataLst>
              <p:tags r:id="rId2"/>
            </p:custDataLst>
          </p:nvPr>
        </p:nvSpPr>
        <p:spPr>
          <a:xfrm>
            <a:off x="-1" y="878065"/>
            <a:ext cx="64054" cy="822838"/>
          </a:xfrm>
          <a:custGeom>
            <a:avLst/>
            <a:gdLst>
              <a:gd name="connsiteX0" fmla="*/ 0 w 63524"/>
              <a:gd name="connsiteY0" fmla="*/ 0 h 816033"/>
              <a:gd name="connsiteX1" fmla="*/ 1 w 63524"/>
              <a:gd name="connsiteY1" fmla="*/ 0 h 816033"/>
              <a:gd name="connsiteX2" fmla="*/ 63524 w 63524"/>
              <a:gd name="connsiteY2" fmla="*/ 6061 h 816033"/>
              <a:gd name="connsiteX3" fmla="*/ 63524 w 63524"/>
              <a:gd name="connsiteY3" fmla="*/ 809972 h 816033"/>
              <a:gd name="connsiteX4" fmla="*/ 1 w 63524"/>
              <a:gd name="connsiteY4" fmla="*/ 816033 h 816033"/>
              <a:gd name="connsiteX5" fmla="*/ 0 w 63524"/>
              <a:gd name="connsiteY5" fmla="*/ 816033 h 8160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3524" h="816033">
                <a:moveTo>
                  <a:pt x="0" y="0"/>
                </a:moveTo>
                <a:lnTo>
                  <a:pt x="1" y="0"/>
                </a:lnTo>
                <a:lnTo>
                  <a:pt x="63524" y="6061"/>
                </a:lnTo>
                <a:lnTo>
                  <a:pt x="63524" y="809972"/>
                </a:lnTo>
                <a:lnTo>
                  <a:pt x="1" y="816033"/>
                </a:lnTo>
                <a:lnTo>
                  <a:pt x="0" y="816033"/>
                </a:lnTo>
                <a:close/>
              </a:path>
            </a:pathLst>
          </a:custGeom>
          <a:solidFill>
            <a:srgbClr val="FFF46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algn="ctr"/>
            <a:endParaRPr lang="zh-CN" altLang="en-US" sz="1013"/>
          </a:p>
        </p:txBody>
      </p:sp>
      <p:sp>
        <p:nvSpPr>
          <p:cNvPr id="12" name="MH_Number_1">
            <a:hlinkClick r:id="rId10" action="ppaction://hlinksldjump"/>
          </p:cNvPr>
          <p:cNvSpPr/>
          <p:nvPr>
            <p:custDataLst>
              <p:tags r:id="rId3"/>
            </p:custDataLst>
          </p:nvPr>
        </p:nvSpPr>
        <p:spPr>
          <a:xfrm rot="19752126">
            <a:off x="3945663" y="2502606"/>
            <a:ext cx="999571" cy="873558"/>
          </a:xfrm>
          <a:custGeom>
            <a:avLst/>
            <a:gdLst>
              <a:gd name="connsiteX0" fmla="*/ 279534 w 544042"/>
              <a:gd name="connsiteY0" fmla="*/ 0 h 475457"/>
              <a:gd name="connsiteX1" fmla="*/ 544042 w 544042"/>
              <a:gd name="connsiteY1" fmla="*/ 475457 h 475457"/>
              <a:gd name="connsiteX2" fmla="*/ 0 w 544042"/>
              <a:gd name="connsiteY2" fmla="*/ 468961 h 4754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44042" h="475457">
                <a:moveTo>
                  <a:pt x="279534" y="0"/>
                </a:moveTo>
                <a:lnTo>
                  <a:pt x="544042" y="475457"/>
                </a:lnTo>
                <a:lnTo>
                  <a:pt x="0" y="468961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135000" rIns="0" bIns="0" rtlCol="0" anchor="ctr">
            <a:normAutofit/>
          </a:bodyPr>
          <a:lstStyle/>
          <a:p>
            <a:pPr algn="ctr"/>
            <a:r>
              <a:rPr lang="en-US" altLang="zh-CN" sz="2800" dirty="0">
                <a:solidFill>
                  <a:srgbClr val="FFFFFF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02</a:t>
            </a:r>
            <a:endParaRPr lang="zh-CN" altLang="en-US" sz="2800" dirty="0">
              <a:solidFill>
                <a:srgbClr val="FFFFFF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13" name="MH_Entry_1">
            <a:hlinkClick r:id="rId10" action="ppaction://hlinksldjump"/>
          </p:cNvPr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2020197" y="3935029"/>
            <a:ext cx="5155303" cy="4113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noAutofit/>
          </a:bodyPr>
          <a:lstStyle>
            <a:defPPr>
              <a:defRPr lang="zh-CN"/>
            </a:defPPr>
            <a:lvl1pPr>
              <a:defRPr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  <a:lvl2pPr marL="742950" indent="-285750">
              <a:defRPr>
                <a:latin typeface="Arial Narrow" panose="020B0606020202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latin typeface="Arial Narrow" panose="020B0606020202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latin typeface="Arial Narrow" panose="020B0606020202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latin typeface="Arial Narrow" panose="020B0606020202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 Narrow" panose="020B0606020202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 Narrow" panose="020B0606020202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 Narrow" panose="020B0606020202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 Narrow" panose="020B060602020203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tr-TR" altLang="zh-CN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CERTIFICATION</a:t>
            </a:r>
            <a:endParaRPr lang="zh-CN" altLang="en-US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14" name="MH_Others_2"/>
          <p:cNvSpPr txBox="1"/>
          <p:nvPr>
            <p:custDataLst>
              <p:tags r:id="rId5"/>
            </p:custDataLst>
          </p:nvPr>
        </p:nvSpPr>
        <p:spPr>
          <a:xfrm>
            <a:off x="526729" y="878065"/>
            <a:ext cx="1985723" cy="824104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en-US" altLang="zh-CN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微软雅黑" panose="020B0503020204020204" pitchFamily="34" charset="-122"/>
              </a:rPr>
              <a:t>CONTENTS</a:t>
            </a:r>
            <a:endParaRPr lang="zh-CN" altLang="en-US" sz="1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377566213"/>
      </p:ext>
    </p:extLst>
  </p:cSld>
  <p:clrMapOvr>
    <a:masterClrMapping/>
  </p:clrMapOvr>
  <p:transition spd="slow" advClick="0" advTm="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0" grpId="0" animBg="1"/>
      <p:bldP spid="12" grpId="0" animBg="1"/>
      <p:bldP spid="13" grpId="0"/>
      <p:bldP spid="14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_CONTENTSID" val="290"/>
  <p:tag name="MH_SECTIONID" val="291,292,293,294,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318202348"/>
  <p:tag name="MH_LIBRARY" val="CONTENTS"/>
  <p:tag name="MH_TYPE" val="NUMBER"/>
  <p:tag name="ID" val="626775"/>
  <p:tag name="MH_ORDER" val="3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318202348"/>
  <p:tag name="MH_LIBRARY" val="CONTENTS"/>
  <p:tag name="MH_TYPE" val="ENTRY"/>
  <p:tag name="ID" val="626775"/>
  <p:tag name="MH_ORDER" val="4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318202348"/>
  <p:tag name="MH_LIBRARY" val="CONTENTS"/>
  <p:tag name="MH_TYPE" val="NUMBER"/>
  <p:tag name="ID" val="626775"/>
  <p:tag name="MH_ORDER" val="4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318202212"/>
  <p:tag name="MH_LIBRARY" val="CONTENTS"/>
  <p:tag name="MH_TYPE" val="OTHERS"/>
  <p:tag name="ID" val="626771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318202212"/>
  <p:tag name="MH_LIBRARY" val="CONTENTS"/>
  <p:tag name="MH_TYPE" val="OTHERS"/>
  <p:tag name="ID" val="626771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318202348"/>
  <p:tag name="MH_LIBRARY" val="CONTENTS"/>
  <p:tag name="MH_TYPE" val="ENTRY"/>
  <p:tag name="ID" val="626775"/>
  <p:tag name="MH_ORDER" val="1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318202348"/>
  <p:tag name="MH_LIBRARY" val="CONTENTS"/>
  <p:tag name="MH_TYPE" val="NUMBER"/>
  <p:tag name="ID" val="626775"/>
  <p:tag name="MH_ORDER" val="1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318202212"/>
  <p:tag name="MH_LIBRARY" val="CONTENTS"/>
  <p:tag name="MH_TYPE" val="OTHERS"/>
  <p:tag name="ID" val="626771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318202212"/>
  <p:tag name="MH_LIBRARY" val="CONTENTS"/>
  <p:tag name="MH_TYPE" val="OTHERS"/>
  <p:tag name="ID" val="626771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318202212"/>
  <p:tag name="MH_LIBRARY" val="CONTENTS"/>
  <p:tag name="MH_TYPE" val="OTHERS"/>
  <p:tag name="ID" val="62677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318202212"/>
  <p:tag name="MH_LIBRARY" val="CONTENTS"/>
  <p:tag name="MH_TYPE" val="OTHERS"/>
  <p:tag name="ID" val="626771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318202348"/>
  <p:tag name="MH_LIBRARY" val="CONTENTS"/>
  <p:tag name="MH_TYPE" val="NUMBER"/>
  <p:tag name="ID" val="626775"/>
  <p:tag name="MH_ORDER" val="1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318202348"/>
  <p:tag name="MH_LIBRARY" val="CONTENTS"/>
  <p:tag name="MH_TYPE" val="ENTRY"/>
  <p:tag name="ID" val="626775"/>
  <p:tag name="MH_ORDER" val="1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318202212"/>
  <p:tag name="MH_LIBRARY" val="CONTENTS"/>
  <p:tag name="MH_TYPE" val="OTHERS"/>
  <p:tag name="ID" val="626771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318202212"/>
  <p:tag name="MH_LIBRARY" val="CONTENTS"/>
  <p:tag name="MH_TYPE" val="OTHERS"/>
  <p:tag name="ID" val="626771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318202212"/>
  <p:tag name="MH_LIBRARY" val="CONTENTS"/>
  <p:tag name="MH_TYPE" val="OTHERS"/>
  <p:tag name="ID" val="626771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318202348"/>
  <p:tag name="MH_LIBRARY" val="CONTENTS"/>
  <p:tag name="MH_TYPE" val="NUMBER"/>
  <p:tag name="ID" val="626775"/>
  <p:tag name="MH_ORDER" val="1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318202348"/>
  <p:tag name="MH_LIBRARY" val="CONTENTS"/>
  <p:tag name="MH_TYPE" val="ENTRY"/>
  <p:tag name="ID" val="626775"/>
  <p:tag name="MH_ORDER" val="1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318202212"/>
  <p:tag name="MH_LIBRARY" val="CONTENTS"/>
  <p:tag name="MH_TYPE" val="OTHERS"/>
  <p:tag name="ID" val="626771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08213513"/>
  <p:tag name="MH_LIBRARY" val="GRAPHIC"/>
  <p:tag name="MH_TYPE" val="SubTitle"/>
  <p:tag name="MH_ORDER" val="1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08213513"/>
  <p:tag name="MH_LIBRARY" val="GRAPHIC"/>
  <p:tag name="MH_TYPE" val="SubTitle"/>
  <p:tag name="MH_ORDER" val="3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318202212"/>
  <p:tag name="MH_LIBRARY" val="CONTENTS"/>
  <p:tag name="MH_TYPE" val="OTHERS"/>
  <p:tag name="ID" val="626771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08213513"/>
  <p:tag name="MH_LIBRARY" val="GRAPHIC"/>
  <p:tag name="MH_TYPE" val="SubTitle"/>
  <p:tag name="MH_ORDER" val="2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08213513"/>
  <p:tag name="MH_LIBRARY" val="GRAPHIC"/>
  <p:tag name="MH_TYPE" val="SubTitle"/>
  <p:tag name="MH_ORDER" val="2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08213513"/>
  <p:tag name="MH_LIBRARY" val="GRAPHIC"/>
  <p:tag name="MH_TYPE" val="Other"/>
  <p:tag name="MH_ORDER" val="7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08213513"/>
  <p:tag name="MH_LIBRARY" val="GRAPHIC"/>
  <p:tag name="MH_TYPE" val="Other"/>
  <p:tag name="MH_ORDER" val="8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08213513"/>
  <p:tag name="MH_LIBRARY" val="GRAPHIC"/>
  <p:tag name="MH_TYPE" val="Other"/>
  <p:tag name="MH_ORDER" val="7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08213513"/>
  <p:tag name="MH_LIBRARY" val="GRAPHIC"/>
  <p:tag name="MH_TYPE" val="Other"/>
  <p:tag name="MH_ORDER" val="8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08213513"/>
  <p:tag name="MH_LIBRARY" val="GRAPHIC"/>
  <p:tag name="MH_TYPE" val="Other"/>
  <p:tag name="MH_ORDER" val="7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08213513"/>
  <p:tag name="MH_LIBRARY" val="GRAPHIC"/>
  <p:tag name="MH_TYPE" val="Other"/>
  <p:tag name="MH_ORDER" val="8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08213513"/>
  <p:tag name="MH_LIBRARY" val="GRAPHIC"/>
  <p:tag name="MH_TYPE" val="Other"/>
  <p:tag name="MH_ORDER" val="7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08213513"/>
  <p:tag name="MH_LIBRARY" val="GRAPHIC"/>
  <p:tag name="MH_TYPE" val="Other"/>
  <p:tag name="MH_ORDER" val="8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318202212"/>
  <p:tag name="MH_LIBRARY" val="CONTENTS"/>
  <p:tag name="MH_TYPE" val="OTHERS"/>
  <p:tag name="ID" val="626771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08213513"/>
  <p:tag name="MH_LIBRARY" val="GRAPHIC"/>
  <p:tag name="MH_TYPE" val="Other"/>
  <p:tag name="MH_ORDER" val="3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08213513"/>
  <p:tag name="MH_LIBRARY" val="GRAPHIC"/>
  <p:tag name="MH_TYPE" val="Other"/>
  <p:tag name="MH_ORDER" val="4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08213513"/>
  <p:tag name="MH_LIBRARY" val="GRAPHIC"/>
  <p:tag name="MH_TYPE" val="Other"/>
  <p:tag name="MH_ORDER" val="5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08213513"/>
  <p:tag name="MH_LIBRARY" val="GRAPHIC"/>
  <p:tag name="MH_TYPE" val="Other"/>
  <p:tag name="MH_ORDER" val="15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08213513"/>
  <p:tag name="MH_LIBRARY" val="GRAPHIC"/>
  <p:tag name="MH_TYPE" val="Other"/>
  <p:tag name="MH_ORDER" val="16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08213513"/>
  <p:tag name="MH_LIBRARY" val="GRAPHIC"/>
  <p:tag name="MH_TYPE" val="Other"/>
  <p:tag name="MH_ORDER" val="17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08213513"/>
  <p:tag name="MH_LIBRARY" val="GRAPHIC"/>
  <p:tag name="MH_TYPE" val="Other"/>
  <p:tag name="MH_ORDER" val="9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08213513"/>
  <p:tag name="MH_LIBRARY" val="GRAPHIC"/>
  <p:tag name="MH_TYPE" val="Other"/>
  <p:tag name="MH_ORDER" val="10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08213513"/>
  <p:tag name="MH_LIBRARY" val="GRAPHIC"/>
  <p:tag name="MH_TYPE" val="Other"/>
  <p:tag name="MH_ORDER" val="11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08213513"/>
  <p:tag name="MH_LIBRARY" val="GRAPHIC"/>
  <p:tag name="MH_TYPE" val="Other"/>
  <p:tag name="MH_ORDER" val="3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318202348"/>
  <p:tag name="MH_LIBRARY" val="CONTENTS"/>
  <p:tag name="MH_TYPE" val="ENTRY"/>
  <p:tag name="ID" val="626775"/>
  <p:tag name="MH_ORDER" val="1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08213513"/>
  <p:tag name="MH_LIBRARY" val="GRAPHIC"/>
  <p:tag name="MH_TYPE" val="Other"/>
  <p:tag name="MH_ORDER" val="4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08213513"/>
  <p:tag name="MH_LIBRARY" val="GRAPHIC"/>
  <p:tag name="MH_TYPE" val="Other"/>
  <p:tag name="MH_ORDER" val="5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318202212"/>
  <p:tag name="MH_LIBRARY" val="CONTENTS"/>
  <p:tag name="MH_TYPE" val="OTHERS"/>
  <p:tag name="ID" val="626771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318202212"/>
  <p:tag name="MH_LIBRARY" val="CONTENTS"/>
  <p:tag name="MH_TYPE" val="OTHERS"/>
  <p:tag name="ID" val="626771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318202348"/>
  <p:tag name="MH_LIBRARY" val="CONTENTS"/>
  <p:tag name="MH_TYPE" val="NUMBER"/>
  <p:tag name="ID" val="626775"/>
  <p:tag name="MH_ORDER" val="1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318202348"/>
  <p:tag name="MH_LIBRARY" val="CONTENTS"/>
  <p:tag name="MH_TYPE" val="ENTRY"/>
  <p:tag name="ID" val="626775"/>
  <p:tag name="MH_ORDER" val="1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318202212"/>
  <p:tag name="MH_LIBRARY" val="CONTENTS"/>
  <p:tag name="MH_TYPE" val="OTHERS"/>
  <p:tag name="ID" val="62677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318202348"/>
  <p:tag name="MH_LIBRARY" val="CONTENTS"/>
  <p:tag name="MH_TYPE" val="NUMBER"/>
  <p:tag name="ID" val="626775"/>
  <p:tag name="MH_ORDER" val="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318202348"/>
  <p:tag name="MH_LIBRARY" val="CONTENTS"/>
  <p:tag name="MH_TYPE" val="ENTRY"/>
  <p:tag name="ID" val="626775"/>
  <p:tag name="MH_ORDER" val="2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318202348"/>
  <p:tag name="MH_LIBRARY" val="CONTENTS"/>
  <p:tag name="MH_TYPE" val="NUMBER"/>
  <p:tag name="ID" val="626775"/>
  <p:tag name="MH_ORDER" val="2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318202348"/>
  <p:tag name="MH_LIBRARY" val="CONTENTS"/>
  <p:tag name="MH_TYPE" val="ENTRY"/>
  <p:tag name="ID" val="626775"/>
  <p:tag name="MH_ORDER" val="3"/>
</p:tagLst>
</file>

<file path=ppt/theme/theme1.xml><?xml version="1.0" encoding="utf-8"?>
<a:theme xmlns:a="http://schemas.openxmlformats.org/drawingml/2006/main" name="Fossil Oil Powerpoint Template，Freepptbackgrounds.net">
  <a:themeElements>
    <a:clrScheme name="自定义 248">
      <a:dk1>
        <a:sysClr val="windowText" lastClr="000000"/>
      </a:dk1>
      <a:lt1>
        <a:sysClr val="window" lastClr="FFFFFF"/>
      </a:lt1>
      <a:dk2>
        <a:srgbClr val="959596"/>
      </a:dk2>
      <a:lt2>
        <a:srgbClr val="D9D9D9"/>
      </a:lt2>
      <a:accent1>
        <a:srgbClr val="000000"/>
      </a:accent1>
      <a:accent2>
        <a:srgbClr val="000000"/>
      </a:accent2>
      <a:accent3>
        <a:srgbClr val="C00000"/>
      </a:accent3>
      <a:accent4>
        <a:srgbClr val="000000"/>
      </a:accent4>
      <a:accent5>
        <a:srgbClr val="C00000"/>
      </a:accent5>
      <a:accent6>
        <a:srgbClr val="FF0000"/>
      </a:accent6>
      <a:hlink>
        <a:srgbClr val="0000FF"/>
      </a:hlink>
      <a:folHlink>
        <a:srgbClr val="800080"/>
      </a:folHlink>
    </a:clrScheme>
    <a:fontScheme name="Constantia-Franklin Gothic Book">
      <a:majorFont>
        <a:latin typeface="Constantia" panose="02030602050306030303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none" lIns="0" tIns="0" rIns="0" bIns="0" rtlCol="0">
        <a:spAutoFit/>
      </a:bodyPr>
      <a:lstStyle>
        <a:defPPr>
          <a:defRPr sz="1600" b="1" dirty="0" smtClean="0">
            <a:solidFill>
              <a:schemeClr val="accent6"/>
            </a:solidFill>
            <a:latin typeface="微软雅黑" pitchFamily="34" charset="-122"/>
            <a:ea typeface="微软雅黑" pitchFamily="34" charset="-122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147</TotalTime>
  <Words>1210</Words>
  <Application>Microsoft Macintosh PowerPoint</Application>
  <PresentationFormat>Ekran Gösterisi (16:9)</PresentationFormat>
  <Paragraphs>221</Paragraphs>
  <Slides>27</Slides>
  <Notes>19</Notes>
  <HiddenSlides>0</HiddenSlides>
  <MMClips>0</MMClips>
  <ScaleCrop>false</ScaleCrop>
  <HeadingPairs>
    <vt:vector size="6" baseType="variant">
      <vt:variant>
        <vt:lpstr>Kullanılan Yazı Tipleri</vt:lpstr>
      </vt:variant>
      <vt:variant>
        <vt:i4>10</vt:i4>
      </vt:variant>
      <vt:variant>
        <vt:lpstr>Tema</vt:lpstr>
      </vt:variant>
      <vt:variant>
        <vt:i4>1</vt:i4>
      </vt:variant>
      <vt:variant>
        <vt:lpstr>Slayt Başlıkları</vt:lpstr>
      </vt:variant>
      <vt:variant>
        <vt:i4>27</vt:i4>
      </vt:variant>
    </vt:vector>
  </HeadingPairs>
  <TitlesOfParts>
    <vt:vector size="38" baseType="lpstr">
      <vt:lpstr>等线</vt:lpstr>
      <vt:lpstr>微软雅黑</vt:lpstr>
      <vt:lpstr>华文细黑</vt:lpstr>
      <vt:lpstr>华文新魏</vt:lpstr>
      <vt:lpstr>Arial</vt:lpstr>
      <vt:lpstr>Calibri</vt:lpstr>
      <vt:lpstr>Constantia</vt:lpstr>
      <vt:lpstr>Franklin Gothic Book</vt:lpstr>
      <vt:lpstr>Helvetica Neue</vt:lpstr>
      <vt:lpstr>Noto Sans Symbols</vt:lpstr>
      <vt:lpstr>Fossil Oil Powerpoint Template，Freepptbackgrounds.net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Fossil Oil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</vt:vector>
  </TitlesOfParts>
  <Company>Freepptbackgrounds.net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Fossil Oil Powerpoint Template</dc:title>
  <dc:subject>Powerpoint Template</dc:subject>
  <dc:creator>Freepptbackgrounds.net</dc:creator>
  <cp:keywords>Fossil Oil Powerpoint Template</cp:keywords>
  <dc:description>Fossil Oil Powerpoint Template_x000d_
www.freepptbackgrounds.net</dc:description>
  <cp:lastModifiedBy>Hiko ®</cp:lastModifiedBy>
  <cp:revision>38</cp:revision>
  <dcterms:created xsi:type="dcterms:W3CDTF">2017-03-04T06:55:50Z</dcterms:created>
  <dcterms:modified xsi:type="dcterms:W3CDTF">2020-04-15T07:13:58Z</dcterms:modified>
</cp:coreProperties>
</file>